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1.xml" ContentType="application/vnd.openxmlformats-officedocument.theme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heme/theme12.xml" ContentType="application/vnd.openxmlformats-officedocument.theme+xml"/>
  <Override PartName="/ppt/tags/tag445.xml" ContentType="application/vnd.openxmlformats-officedocument.presentationml.tags+xml"/>
  <Override PartName="/ppt/notesSlides/notesSlide1.xml" ContentType="application/vnd.openxmlformats-officedocument.presentationml.notesSlide+xml"/>
  <Override PartName="/ppt/tags/tag446.xml" ContentType="application/vnd.openxmlformats-officedocument.presentationml.tags+xml"/>
  <Override PartName="/ppt/notesSlides/notesSlide2.xml" ContentType="application/vnd.openxmlformats-officedocument.presentationml.notesSlide+xml"/>
  <Override PartName="/ppt/tags/tag447.xml" ContentType="application/vnd.openxmlformats-officedocument.presentationml.tags+xml"/>
  <Override PartName="/ppt/notesSlides/notesSlide3.xml" ContentType="application/vnd.openxmlformats-officedocument.presentationml.notesSlide+xml"/>
  <Override PartName="/ppt/tags/tag448.xml" ContentType="application/vnd.openxmlformats-officedocument.presentationml.tags+xml"/>
  <Override PartName="/ppt/notesSlides/notesSlide4.xml" ContentType="application/vnd.openxmlformats-officedocument.presentationml.notesSlide+xml"/>
  <Override PartName="/ppt/tags/tag449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9" r:id="rId3"/>
    <p:sldMasterId id="2147483714" r:id="rId4"/>
    <p:sldMasterId id="2147483738" r:id="rId5"/>
    <p:sldMasterId id="2147483753" r:id="rId6"/>
    <p:sldMasterId id="2147483763" r:id="rId7"/>
    <p:sldMasterId id="2147483784" r:id="rId8"/>
    <p:sldMasterId id="2147483800" r:id="rId9"/>
    <p:sldMasterId id="2147483809" r:id="rId10"/>
    <p:sldMasterId id="2147483819" r:id="rId11"/>
  </p:sldMasterIdLst>
  <p:notesMasterIdLst>
    <p:notesMasterId r:id="rId22"/>
  </p:notesMasterIdLst>
  <p:sldIdLst>
    <p:sldId id="273" r:id="rId12"/>
    <p:sldId id="2147483629" r:id="rId13"/>
    <p:sldId id="2147471828" r:id="rId14"/>
    <p:sldId id="2147471857" r:id="rId15"/>
    <p:sldId id="2147471858" r:id="rId16"/>
    <p:sldId id="2147483630" r:id="rId17"/>
    <p:sldId id="2147483628" r:id="rId18"/>
    <p:sldId id="2147483627" r:id="rId19"/>
    <p:sldId id="2147483625" r:id="rId20"/>
    <p:sldId id="214748362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AE19150-4D23-464D-88A1-F228E337C900}">
          <p14:sldIdLst>
            <p14:sldId id="273"/>
            <p14:sldId id="2147483629"/>
            <p14:sldId id="2147471828"/>
            <p14:sldId id="2147471857"/>
            <p14:sldId id="2147471858"/>
            <p14:sldId id="2147483630"/>
            <p14:sldId id="2147483628"/>
            <p14:sldId id="2147483627"/>
            <p14:sldId id="2147483625"/>
            <p14:sldId id="21474836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419"/>
    <a:srgbClr val="0000FF"/>
    <a:srgbClr val="3E7DAC"/>
    <a:srgbClr val="5090C0"/>
    <a:srgbClr val="4D8EBF"/>
    <a:srgbClr val="4A95DA"/>
    <a:srgbClr val="EB800B"/>
    <a:srgbClr val="F48B18"/>
    <a:srgbClr val="FFF1C5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3438" autoAdjust="0"/>
  </p:normalViewPr>
  <p:slideViewPr>
    <p:cSldViewPr snapToGrid="0">
      <p:cViewPr varScale="1">
        <p:scale>
          <a:sx n="116" d="100"/>
          <a:sy n="116" d="100"/>
        </p:scale>
        <p:origin x="485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51956-F8CC-40C3-BAE9-184371C6408F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02A84-11AD-4D86-A7A5-910CF65B4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9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09625" y="4790051"/>
            <a:ext cx="5722102" cy="2230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46709" y="9901812"/>
            <a:ext cx="85019" cy="184755"/>
          </a:xfrm>
        </p:spPr>
        <p:txBody>
          <a:bodyPr/>
          <a:lstStyle/>
          <a:p>
            <a:pPr marL="0" marR="0" lvl="0" indent="0" algn="r" defTabSz="9148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3A632B-FBDE-46D4-BF6F-6D14421E634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8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3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5F2DB-BC9C-DFAC-63A4-164F2FC3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DCF217-68F2-8C16-7EFE-8F7C6741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5AACCC-A1EB-6C6A-D218-E5DEA7FA3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一套系统，两套规则库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 Budget code/Internal Order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我们已经有了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会议类型套入到我们的系统里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团队组织和结构的颗粒度和层级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宇通要做的事情，技术逻辑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9432A-3FD2-B942-500F-EB24A9E0F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DDF4E-5846-46BB-937D-0884EDE77D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7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975D0-A8C9-7EFB-1469-5D37AFF4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724D53-CC63-9ED7-60C0-4750FB9B0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7DD777-6A63-5456-ADE4-72804C943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一套系统，两套规则库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 Budget code/Internal Order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我们已经有了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会议类型套入到我们的系统里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团队组织和结构的颗粒度和层级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宇通要做的事情，技术逻辑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83B180-6020-67E8-7949-BADADBD2D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DDF4E-5846-46BB-937D-0884EDE77D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66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FCE08-EF90-0F33-645D-8E58CEAF3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B15301-E0D4-6008-E7CB-EBFBF840B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7B79D9-8E49-A61F-9CF0-74B663D2E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一套系统，两套规则库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 Budget code/Internal Order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我们已经有了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会议类型套入到我们的系统里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团队组织和结构的颗粒度和层级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宇通要做的事情，技术逻辑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0FDAD6-D60D-152B-7329-0C56324CC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DDF4E-5846-46BB-937D-0884EDE77D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60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22DBA-CF06-80B0-B199-77BA117BD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8FDF47-0369-E01C-9779-971B217DD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CE0D5C-E27A-4E38-F9ED-7860F0078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一套系统，两套规则库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 Budget code/Internal Order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我们已经有了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会议类型套入到我们的系统里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团队组织和结构的颗粒度和层级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宇通要做的事情，技术逻辑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fontAlgn="b" latinLnBrk="0" hangingPunct="1">
              <a:buFontTx/>
              <a:buChar char="-"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193FDD-861A-6AA8-F744-2BC0EC2B0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DDF4E-5846-46BB-937D-0884EDE77D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7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40.png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image" Target="../media/image3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38.bin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37.png"/><Relationship Id="rId2" Type="http://schemas.openxmlformats.org/officeDocument/2006/relationships/tags" Target="../tags/tag363.xml"/><Relationship Id="rId1" Type="http://schemas.openxmlformats.org/officeDocument/2006/relationships/tags" Target="../tags/tag362.xml"/><Relationship Id="rId6" Type="http://schemas.openxmlformats.org/officeDocument/2006/relationships/image" Target="../media/image36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39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42.png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image" Target="../media/image41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0.bin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39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398.xml"/><Relationship Id="rId4" Type="http://schemas.openxmlformats.org/officeDocument/2006/relationships/image" Target="../media/image7.emf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400.xml"/><Relationship Id="rId1" Type="http://schemas.openxmlformats.org/officeDocument/2006/relationships/tags" Target="../tags/tag399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42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8.png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image" Target="../media/image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8.bin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1.xml"/><Relationship Id="rId1" Type="http://schemas.openxmlformats.org/officeDocument/2006/relationships/tags" Target="../tags/tag434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4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Master" Target="../slideMasters/slideMaster11.xml"/><Relationship Id="rId1" Type="http://schemas.openxmlformats.org/officeDocument/2006/relationships/tags" Target="../tags/tag435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1.xml"/><Relationship Id="rId1" Type="http://schemas.openxmlformats.org/officeDocument/2006/relationships/tags" Target="../tags/tag438.xml"/><Relationship Id="rId4" Type="http://schemas.openxmlformats.org/officeDocument/2006/relationships/image" Target="../media/image7.emf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7" Type="http://schemas.openxmlformats.org/officeDocument/2006/relationships/image" Target="../media/image6.png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7" Type="http://schemas.openxmlformats.org/officeDocument/2006/relationships/image" Target="../media/image31.png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image" Target="../media/image3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7" Type="http://schemas.openxmlformats.org/officeDocument/2006/relationships/image" Target="../media/image31.png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6" Type="http://schemas.openxmlformats.org/officeDocument/2006/relationships/image" Target="../media/image3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4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4" Type="http://schemas.openxmlformats.org/officeDocument/2006/relationships/image" Target="../media/image7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7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5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6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6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9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0.xml"/><Relationship Id="rId6" Type="http://schemas.openxmlformats.org/officeDocument/2006/relationships/image" Target="../media/image6.png"/><Relationship Id="rId5" Type="http://schemas.openxmlformats.org/officeDocument/2006/relationships/image" Target="../media/image33.jpeg"/><Relationship Id="rId4" Type="http://schemas.openxmlformats.org/officeDocument/2006/relationships/image" Target="../media/image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1.xml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4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6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6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6.xml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4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31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3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31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3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4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2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4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3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4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6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6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7.xml"/><Relationship Id="rId6" Type="http://schemas.openxmlformats.org/officeDocument/2006/relationships/image" Target="../media/image6.png"/><Relationship Id="rId5" Type="http://schemas.openxmlformats.org/officeDocument/2006/relationships/image" Target="../media/image33.jpeg"/><Relationship Id="rId4" Type="http://schemas.openxmlformats.org/officeDocument/2006/relationships/image" Target="../media/image4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8.xml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4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6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6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3.xml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4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1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3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1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3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4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9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4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0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4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6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3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4.xml"/><Relationship Id="rId6" Type="http://schemas.openxmlformats.org/officeDocument/2006/relationships/image" Target="../media/image6.png"/><Relationship Id="rId5" Type="http://schemas.openxmlformats.org/officeDocument/2006/relationships/image" Target="../media/image33.jpeg"/><Relationship Id="rId4" Type="http://schemas.openxmlformats.org/officeDocument/2006/relationships/image" Target="../media/image4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5.xml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6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6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0.xml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4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31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3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31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3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4.bin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29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0.xml"/><Relationship Id="rId4" Type="http://schemas.openxmlformats.org/officeDocument/2006/relationships/image" Target="../media/image7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8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image" Target="../media/image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8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9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2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9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0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13.png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12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1.bin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4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7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74.xml"/><Relationship Id="rId4" Type="http://schemas.openxmlformats.org/officeDocument/2006/relationships/image" Target="../media/image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4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8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image" Target="../media/image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9.png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6" Type="http://schemas.openxmlformats.org/officeDocument/2006/relationships/image" Target="../media/image2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13.png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image" Target="../media/image12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5.bin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314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4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315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8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7" Type="http://schemas.openxmlformats.org/officeDocument/2006/relationships/image" Target="../media/image31.png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image" Target="../media/image3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9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318.xml"/><Relationship Id="rId4" Type="http://schemas.openxmlformats.org/officeDocument/2006/relationships/image" Target="../media/image7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7" Type="http://schemas.openxmlformats.org/officeDocument/2006/relationships/image" Target="../media/image6.png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31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7" Type="http://schemas.openxmlformats.org/officeDocument/2006/relationships/image" Target="../media/image31.png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image" Target="../media/image3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32.bin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2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.bin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323.xml"/><Relationship Id="rId4" Type="http://schemas.openxmlformats.org/officeDocument/2006/relationships/image" Target="../media/image7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324.xml"/><Relationship Id="rId4" Type="http://schemas.openxmlformats.org/officeDocument/2006/relationships/image" Target="../media/image7.emf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9.xml"/><Relationship Id="rId1" Type="http://schemas.openxmlformats.org/officeDocument/2006/relationships/tags" Target="../tags/tag356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4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9.xml"/><Relationship Id="rId1" Type="http://schemas.openxmlformats.org/officeDocument/2006/relationships/tags" Target="../tags/tag357.xml"/><Relationship Id="rId4" Type="http://schemas.openxmlformats.org/officeDocument/2006/relationships/image" Target="../media/image7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7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274595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2962862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E366B2F-F9A3-4A73-9B31-33AB192F52D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1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6" name="Title Placeholder 2">
            <a:extLst>
              <a:ext uri="{FF2B5EF4-FFF2-40B4-BE49-F238E27FC236}">
                <a16:creationId xmlns:a16="http://schemas.microsoft.com/office/drawing/2014/main" id="{63C553D4-B0E4-4236-BB7B-D2BFED6B0270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gray">
          <a:xfrm>
            <a:off x="470788" y="139560"/>
            <a:ext cx="11250426" cy="52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latin typeface="Trade Gothic Next Heavy" panose="020B0903040303020004" pitchFamily="34" charset="0"/>
              </a:defRPr>
            </a:lvl1pPr>
          </a:lstStyle>
          <a:p>
            <a:pPr lvl="0"/>
            <a:r>
              <a:rPr lang="en-US" altLang="zh-CN" noProof="0" dirty="0"/>
              <a:t>Table of contents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FEF80D-C729-464C-924D-5A387C96A474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69597F6-97E9-4651-276E-2F5C770C36D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/>
              <a:t>Click to edit Master text styles</a:t>
            </a:r>
          </a:p>
          <a:p>
            <a:pPr lvl="1" latinLnBrk="0"/>
            <a:r>
              <a:rPr lang="en-US" altLang="zh-CN"/>
              <a:t>Second level</a:t>
            </a:r>
          </a:p>
          <a:p>
            <a:pPr lvl="2" latinLnBrk="0"/>
            <a:r>
              <a:rPr lang="en-US" altLang="zh-CN"/>
              <a:t>Third level</a:t>
            </a:r>
          </a:p>
          <a:p>
            <a:pPr lvl="3" latinLnBrk="0"/>
            <a:r>
              <a:rPr lang="en-US" altLang="zh-CN"/>
              <a:t>Fourth level</a:t>
            </a:r>
          </a:p>
          <a:p>
            <a:pPr lvl="4" latinLnBrk="0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08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4485384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1EC70F1-CBC2-44BA-A091-72D7EDC1CDF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68E3-0F23-4A50-98D9-F3E9CAC08D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EF56FA-99AF-4D32-B0CD-2EBDC84860E9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4B9A2A-7179-49A4-80ED-AAACD28204A5}"/>
              </a:ext>
            </a:extLst>
          </p:cNvPr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1D80F4-3DE5-424C-BEB7-3C65619B75D4}"/>
              </a:ext>
            </a:extLst>
          </p:cNvPr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C180D-C439-482C-8AD1-C10E21993E32}"/>
              </a:ext>
            </a:extLst>
          </p:cNvPr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24" name="Title Placeholder 2">
            <a:extLst>
              <a:ext uri="{FF2B5EF4-FFF2-40B4-BE49-F238E27FC236}">
                <a16:creationId xmlns:a16="http://schemas.microsoft.com/office/drawing/2014/main" id="{88410659-84CB-4B1F-8894-BF082C775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45272BDD-A0F8-4F7D-ADB8-6B8EBD327623}"/>
              </a:ext>
            </a:extLst>
          </p:cNvPr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pPr algn="ctr"/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61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7652103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F3590D-08AE-4FB9-9107-670FBA37E63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542F7F-B52C-4BE4-A6A2-124E9F028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5379485"/>
            <a:ext cx="10502900" cy="1478068"/>
          </a:xfrm>
          <a:prstGeom prst="rect">
            <a:avLst/>
          </a:prstGeom>
        </p:spPr>
      </p:pic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7BC1FE39-1799-4055-877D-321A24229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4167" b="0" cap="none" baseline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3FEEC9-FAAC-45DE-B2A1-176937D191CC}"/>
              </a:ext>
            </a:extLst>
          </p:cNvPr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09AFF-6738-4002-BF90-A6A4D0BFD1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FC371A-CF85-43D2-BB97-115B9CCE02BD}"/>
              </a:ext>
            </a:extLst>
          </p:cNvPr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2465D4BD-088F-4A1E-8FA3-E1D6F7B7F31E}"/>
              </a:ext>
            </a:extLst>
          </p:cNvPr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pPr algn="ctr"/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434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7606051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263DB2E-B2FD-4715-95B3-A1E96443917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333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9BE534-00EE-4742-9771-DCA533ACB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26603"/>
            <a:ext cx="12192001" cy="2731397"/>
          </a:xfrm>
          <a:prstGeom prst="rect">
            <a:avLst/>
          </a:prstGeom>
        </p:spPr>
      </p:pic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7BC1FE39-1799-4055-877D-321A24229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177473" y="2120597"/>
            <a:ext cx="9361040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sz="2333" b="0" cap="none" baseline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301C5F-6241-4D4F-AD6D-E3B4BAF1F3E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732" y="548680"/>
            <a:ext cx="2357727" cy="780087"/>
          </a:xfrm>
          <a:prstGeom prst="rect">
            <a:avLst/>
          </a:prstGeom>
        </p:spPr>
      </p:pic>
      <p:sp>
        <p:nvSpPr>
          <p:cNvPr id="13" name="矩形 2">
            <a:extLst>
              <a:ext uri="{FF2B5EF4-FFF2-40B4-BE49-F238E27FC236}">
                <a16:creationId xmlns:a16="http://schemas.microsoft.com/office/drawing/2014/main" id="{D3E1147B-7B91-4D3B-BD3B-DAC5A620AAD9}"/>
              </a:ext>
            </a:extLst>
          </p:cNvPr>
          <p:cNvSpPr/>
          <p:nvPr userDrawn="1"/>
        </p:nvSpPr>
        <p:spPr bwMode="auto">
          <a:xfrm>
            <a:off x="4804732" y="1618484"/>
            <a:ext cx="2121740" cy="4907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" rIns="91440" bIns="18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rgbClr val="F36419"/>
                </a:solidFill>
                <a:latin typeface="Franklin Gothic Medium Cond" panose="020B0606030402020204" pitchFamily="34" charset="0"/>
                <a:ea typeface="Helvetica Neue Condensed" panose="02000503000000020004" pitchFamily="2" charset="0"/>
                <a:cs typeface="Calibri" panose="020F0502020204030204" pitchFamily="34" charset="0"/>
              </a:rPr>
              <a:t>OUR MISSION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533684-FEE9-4616-A148-0CAAF8FEE9A7}"/>
              </a:ext>
            </a:extLst>
          </p:cNvPr>
          <p:cNvGrpSpPr>
            <a:grpSpLocks/>
          </p:cNvGrpSpPr>
          <p:nvPr userDrawn="1"/>
        </p:nvGrpSpPr>
        <p:grpSpPr>
          <a:xfrm>
            <a:off x="1177473" y="1863850"/>
            <a:ext cx="9361040" cy="0"/>
            <a:chOff x="1412968" y="2236620"/>
            <a:chExt cx="11233248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5C5537-68A5-401B-9EA0-CAB2E8F49CD5}"/>
                </a:ext>
              </a:extLst>
            </p:cNvPr>
            <p:cNvCxnSpPr/>
            <p:nvPr userDrawn="1"/>
          </p:nvCxnSpPr>
          <p:spPr bwMode="auto">
            <a:xfrm>
              <a:off x="1412968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B16D86-70A2-4DE9-A1DD-C77E7B1E3074}"/>
                </a:ext>
              </a:extLst>
            </p:cNvPr>
            <p:cNvCxnSpPr/>
            <p:nvPr userDrawn="1"/>
          </p:nvCxnSpPr>
          <p:spPr bwMode="auto">
            <a:xfrm>
              <a:off x="8037704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078CA-D78E-4C32-AA59-6F82BDF65714}"/>
              </a:ext>
            </a:extLst>
          </p:cNvPr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9" name="矩形 2">
            <a:extLst>
              <a:ext uri="{FF2B5EF4-FFF2-40B4-BE49-F238E27FC236}">
                <a16:creationId xmlns:a16="http://schemas.microsoft.com/office/drawing/2014/main" id="{C06D5A4B-916D-4693-B0E5-02FAE58025DE}"/>
              </a:ext>
            </a:extLst>
          </p:cNvPr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pPr algn="ctr"/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C4DE1-2827-BC7B-7FF9-B8BF1CE8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90881-FF29-D8FB-5B99-C3DA46221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7850"/>
            <a:ext cx="10515599" cy="12100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7559852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312784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9533562"/>
              </p:ext>
            </p:ext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1250525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9525" imgH="9525" progId="TCLayout.ActiveDocument.1">
                  <p:embed/>
                </p:oleObj>
              </mc:Choice>
              <mc:Fallback>
                <p:oleObj name="think-cell 幻灯片" r:id="rId3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29990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/>
          <a:p>
            <a:pPr lvl="0"/>
            <a:r>
              <a:rPr lang="en-US" altLang="zh-CN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503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2277466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000" b="1" i="0" baseline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6" name="Title Placeholder 2"/>
          <p:cNvSpPr>
            <a:spLocks noGrp="1" noChangeArrowheads="1"/>
          </p:cNvSpPr>
          <p:nvPr>
            <p:ph type="title" hasCustomPrompt="1"/>
          </p:nvPr>
        </p:nvSpPr>
        <p:spPr bwMode="gray">
          <a:xfrm>
            <a:off x="470788" y="139560"/>
            <a:ext cx="11250426" cy="52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>
            <a:lvl1pPr>
              <a:defRPr/>
            </a:lvl1pPr>
          </a:lstStyle>
          <a:p>
            <a:pPr lvl="0"/>
            <a:r>
              <a:rPr lang="en-US" altLang="zh-CN" noProof="0"/>
              <a:t>Table of contents</a:t>
            </a:r>
            <a:endParaRPr lang="en-US" noProof="0"/>
          </a:p>
        </p:txBody>
      </p:sp>
      <p:cxnSp>
        <p:nvCxnSpPr>
          <p:cNvPr id="7" name="Straight Connector 6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81483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6075804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5" b="0" i="0" baseline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7" cstate="email"/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5" b="1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5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2010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7717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172" y="334455"/>
            <a:ext cx="5643668" cy="586316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667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sz="2667" dirty="0"/>
              <a:t>CLICK</a:t>
            </a:r>
            <a:r>
              <a:rPr kumimoji="1" lang="zh-CN" altLang="en-US" sz="2667" dirty="0"/>
              <a:t> </a:t>
            </a:r>
            <a:r>
              <a:rPr kumimoji="1" lang="en-US" altLang="zh-CN" sz="2667" dirty="0"/>
              <a:t>HERE</a:t>
            </a:r>
            <a:r>
              <a:rPr kumimoji="1" lang="zh-CN" altLang="en-US" sz="2667" dirty="0"/>
              <a:t> </a:t>
            </a:r>
            <a:r>
              <a:rPr kumimoji="1" lang="en-US" altLang="zh-CN" sz="2667" dirty="0"/>
              <a:t>TO</a:t>
            </a:r>
            <a:r>
              <a:rPr kumimoji="1" lang="zh-CN" altLang="en-US" sz="2667" dirty="0"/>
              <a:t> </a:t>
            </a:r>
            <a:r>
              <a:rPr kumimoji="1" lang="en-US" altLang="zh-CN" sz="2667" dirty="0"/>
              <a:t>ADD</a:t>
            </a:r>
            <a:r>
              <a:rPr kumimoji="1" lang="zh-CN" altLang="en-US" sz="2667" dirty="0"/>
              <a:t> </a:t>
            </a:r>
            <a:r>
              <a:rPr kumimoji="1" lang="en-US" altLang="zh-CN" sz="2667" dirty="0"/>
              <a:t>YOUR</a:t>
            </a:r>
            <a:r>
              <a:rPr kumimoji="1" lang="zh-CN" altLang="en-US" sz="2667" dirty="0"/>
              <a:t> </a:t>
            </a:r>
            <a:r>
              <a:rPr kumimoji="1" lang="en-US" altLang="zh-CN" sz="2667" dirty="0"/>
              <a:t>TITLE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1207669" y="6094894"/>
            <a:ext cx="678787" cy="58631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56195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223" y="182246"/>
            <a:ext cx="10515600" cy="54927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95944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08728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B20039F-7476-46BC-B2AE-8B22BDD132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F0DF9-271F-4854-A2CF-9654969543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671493" y="1824635"/>
            <a:ext cx="4849015" cy="1604366"/>
          </a:xfrm>
          <a:prstGeom prst="rect">
            <a:avLst/>
          </a:prstGeom>
        </p:spPr>
      </p:pic>
      <p:sp>
        <p:nvSpPr>
          <p:cNvPr id="10" name="Document type" hidden="1">
            <a:extLst>
              <a:ext uri="{FF2B5EF4-FFF2-40B4-BE49-F238E27FC236}">
                <a16:creationId xmlns:a16="http://schemas.microsoft.com/office/drawing/2014/main" id="{B34D559D-888A-4DA8-A84C-55BD47C629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13024031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20039F-7476-46BC-B2AE-8B22BDD132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DCDDD9-30D2-476A-8B55-2FC4FE56D9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307F0DF9-271F-4854-A2CF-9654969543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671493" y="2257136"/>
            <a:ext cx="4849015" cy="1604366"/>
          </a:xfrm>
          <a:prstGeom prst="rect">
            <a:avLst/>
          </a:prstGeom>
        </p:spPr>
      </p:pic>
      <p:sp>
        <p:nvSpPr>
          <p:cNvPr id="10" name="Document type" hidden="1">
            <a:extLst>
              <a:ext uri="{FF2B5EF4-FFF2-40B4-BE49-F238E27FC236}">
                <a16:creationId xmlns:a16="http://schemas.microsoft.com/office/drawing/2014/main" id="{B34D559D-888A-4DA8-A84C-55BD47C629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6022548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2962862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E366B2F-F9A3-4A73-9B31-33AB192F52D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1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6" name="Title Placeholder 2">
            <a:extLst>
              <a:ext uri="{FF2B5EF4-FFF2-40B4-BE49-F238E27FC236}">
                <a16:creationId xmlns:a16="http://schemas.microsoft.com/office/drawing/2014/main" id="{63C553D4-B0E4-4236-BB7B-D2BFED6B0270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gray">
          <a:xfrm>
            <a:off x="470788" y="139560"/>
            <a:ext cx="11250426" cy="52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altLang="zh-CN" noProof="0" dirty="0"/>
              <a:t>Table of contents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FEF80D-C729-464C-924D-5A387C96A474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14782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7100508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47" imgH="346" progId="TCLayout.ActiveDocument.1">
                  <p:embed/>
                </p:oleObj>
              </mc:Choice>
              <mc:Fallback>
                <p:oleObj name="think-cell 幻灯片" r:id="rId3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FEF80D-C729-464C-924D-5A387C96A474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DA6884B2-02CE-4961-80E7-E7CCC772DB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6274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2101527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1EC70F1-CBC2-44BA-A091-72D7EDC1CDF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68E3-0F23-4A50-98D9-F3E9CAC08D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EF56FA-99AF-4D32-B0CD-2EBDC84860E9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4B9A2A-7179-49A4-80ED-AAACD28204A5}"/>
              </a:ext>
            </a:extLst>
          </p:cNvPr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1D80F4-3DE5-424C-BEB7-3C65619B75D4}"/>
              </a:ext>
            </a:extLst>
          </p:cNvPr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C180D-C439-482C-8AD1-C10E21993E32}"/>
              </a:ext>
            </a:extLst>
          </p:cNvPr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24" name="Title Placeholder 2">
            <a:extLst>
              <a:ext uri="{FF2B5EF4-FFF2-40B4-BE49-F238E27FC236}">
                <a16:creationId xmlns:a16="http://schemas.microsoft.com/office/drawing/2014/main" id="{88410659-84CB-4B1F-8894-BF082C775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45272BDD-A0F8-4F7D-ADB8-6B8EBD327623}"/>
              </a:ext>
            </a:extLst>
          </p:cNvPr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pPr algn="ctr"/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52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4715241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F3590D-08AE-4FB9-9107-670FBA37E63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542F7F-B52C-4BE4-A6A2-124E9F028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24180"/>
          <a:stretch/>
        </p:blipFill>
        <p:spPr bwMode="ltGray">
          <a:xfrm>
            <a:off x="0" y="5379485"/>
            <a:ext cx="10502900" cy="1478068"/>
          </a:xfrm>
          <a:prstGeom prst="rect">
            <a:avLst/>
          </a:prstGeom>
        </p:spPr>
      </p:pic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7BC1FE39-1799-4055-877D-321A24229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4167" b="0" cap="none" baseline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3FEEC9-FAAC-45DE-B2A1-176937D191CC}"/>
              </a:ext>
            </a:extLst>
          </p:cNvPr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AB36E3-BAC1-42A3-8141-AB138B6AC8E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56059" y="6007350"/>
            <a:ext cx="1880564" cy="622211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04FCF4A0-E0ED-40C1-AD07-FFB558CF1CC4}"/>
              </a:ext>
            </a:extLst>
          </p:cNvPr>
          <p:cNvSpPr txBox="1">
            <a:spLocks/>
          </p:cNvSpPr>
          <p:nvPr userDrawn="1"/>
        </p:nvSpPr>
        <p:spPr>
          <a:xfrm>
            <a:off x="11832000" y="6527094"/>
            <a:ext cx="2220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7E933-748C-423A-8FD7-FA7B3ACA4E96}" type="slidenum">
              <a:rPr lang="en-GB" sz="1000" baseline="0" smtClean="0">
                <a:solidFill>
                  <a:schemeClr val="tx1"/>
                </a:solidFill>
              </a:rPr>
              <a:pPr/>
              <a:t>‹#›</a:t>
            </a:fld>
            <a:endParaRPr lang="en-GB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497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1408190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263DB2E-B2FD-4715-95B3-A1E96443917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333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9BE534-00EE-4742-9771-DCA533ACB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1"/>
          <a:stretch/>
        </p:blipFill>
        <p:spPr>
          <a:xfrm>
            <a:off x="0" y="4126603"/>
            <a:ext cx="12192001" cy="2731397"/>
          </a:xfrm>
          <a:prstGeom prst="rect">
            <a:avLst/>
          </a:prstGeom>
        </p:spPr>
      </p:pic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7BC1FE39-1799-4055-877D-321A24229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177473" y="2120597"/>
            <a:ext cx="9361040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sz="2333" b="0" cap="none" baseline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301C5F-6241-4D4F-AD6D-E3B4BAF1F3E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32" y="548680"/>
            <a:ext cx="2357727" cy="780087"/>
          </a:xfrm>
          <a:prstGeom prst="rect">
            <a:avLst/>
          </a:prstGeom>
        </p:spPr>
      </p:pic>
      <p:sp>
        <p:nvSpPr>
          <p:cNvPr id="13" name="矩形 2">
            <a:extLst>
              <a:ext uri="{FF2B5EF4-FFF2-40B4-BE49-F238E27FC236}">
                <a16:creationId xmlns:a16="http://schemas.microsoft.com/office/drawing/2014/main" id="{D3E1147B-7B91-4D3B-BD3B-DAC5A620AAD9}"/>
              </a:ext>
            </a:extLst>
          </p:cNvPr>
          <p:cNvSpPr/>
          <p:nvPr userDrawn="1"/>
        </p:nvSpPr>
        <p:spPr bwMode="auto">
          <a:xfrm>
            <a:off x="4804732" y="1618484"/>
            <a:ext cx="2121740" cy="4907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" rIns="91440" bIns="18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rgbClr val="F36419"/>
                </a:solidFill>
                <a:latin typeface="Franklin Gothic Medium Cond" panose="020B0606030402020204" pitchFamily="34" charset="0"/>
                <a:ea typeface="Helvetica Neue Condensed" panose="02000503000000020004" pitchFamily="2" charset="0"/>
                <a:cs typeface="Calibri" panose="020F0502020204030204" pitchFamily="34" charset="0"/>
              </a:rPr>
              <a:t>OUR MISSION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533684-FEE9-4616-A148-0CAAF8FEE9A7}"/>
              </a:ext>
            </a:extLst>
          </p:cNvPr>
          <p:cNvGrpSpPr>
            <a:grpSpLocks/>
          </p:cNvGrpSpPr>
          <p:nvPr userDrawn="1"/>
        </p:nvGrpSpPr>
        <p:grpSpPr>
          <a:xfrm>
            <a:off x="1177473" y="1863850"/>
            <a:ext cx="9361040" cy="0"/>
            <a:chOff x="1412968" y="2236620"/>
            <a:chExt cx="11233248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5C5537-68A5-401B-9EA0-CAB2E8F49CD5}"/>
                </a:ext>
              </a:extLst>
            </p:cNvPr>
            <p:cNvCxnSpPr/>
            <p:nvPr userDrawn="1"/>
          </p:nvCxnSpPr>
          <p:spPr bwMode="auto">
            <a:xfrm>
              <a:off x="1412968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B16D86-70A2-4DE9-A1DD-C77E7B1E3074}"/>
                </a:ext>
              </a:extLst>
            </p:cNvPr>
            <p:cNvCxnSpPr/>
            <p:nvPr userDrawn="1"/>
          </p:nvCxnSpPr>
          <p:spPr bwMode="auto">
            <a:xfrm>
              <a:off x="8037704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id="{C06D5A4B-916D-4693-B0E5-02FAE58025DE}"/>
              </a:ext>
            </a:extLst>
          </p:cNvPr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pPr algn="ctr"/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9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/>
          <p:nvPr userDrawn="1"/>
        </p:nvSpPr>
        <p:spPr>
          <a:xfrm>
            <a:off x="1" y="6421461"/>
            <a:ext cx="12198721" cy="430303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6351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1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704020202090204" pitchFamily="34" charset="0"/>
                <a:cs typeface="Arial" panose="020B0704020202090204" pitchFamily="34" charset="0"/>
                <a:sym typeface="Calibri" panose="020F0702030404030204"/>
              </a:rPr>
              <a:t>Internal Use Only</a:t>
            </a:r>
          </a:p>
        </p:txBody>
      </p:sp>
      <p:pic>
        <p:nvPicPr>
          <p:cNvPr id="44" name="图片 8" descr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9494" y="288440"/>
            <a:ext cx="1476617" cy="3946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2" name="灯片编号占位符 51"/>
          <p:cNvSpPr>
            <a:spLocks noGrp="1"/>
          </p:cNvSpPr>
          <p:nvPr userDrawn="1">
            <p:custDataLst>
              <p:tags r:id="rId1"/>
            </p:custDataLst>
          </p:nvPr>
        </p:nvSpPr>
        <p:spPr>
          <a:xfrm>
            <a:off x="10844428" y="6449209"/>
            <a:ext cx="507440" cy="311972"/>
          </a:xfrm>
          <a:prstGeom prst="rect">
            <a:avLst/>
          </a:prstGeom>
        </p:spPr>
        <p:txBody>
          <a:bodyPr vert="horz" lIns="96783" tIns="48392" rIns="96783" bIns="48392" rtlCol="0" anchor="ctr"/>
          <a:lstStyle>
            <a:defPPr>
              <a:defRPr lang="zh-CN"/>
            </a:defPPr>
            <a:lvl1pPr marL="0" algn="r" defTabSz="864235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180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2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8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2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38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30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2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704020202090204" charset="0"/>
                <a:cs typeface="Arial Regular" panose="020B0704020202090204" charset="0"/>
              </a:rPr>
              <a:t>‹#›</a:t>
            </a:fld>
            <a:endParaRPr lang="en-US" altLang="zh-CN" sz="1402">
              <a:solidFill>
                <a:schemeClr val="tx1">
                  <a:lumMod val="65000"/>
                  <a:lumOff val="35000"/>
                </a:schemeClr>
              </a:solidFill>
              <a:latin typeface="Arial Regular" panose="020B0704020202090204" charset="0"/>
              <a:cs typeface="Arial Regular" panose="020B0704020202090204" charset="0"/>
            </a:endParaRPr>
          </a:p>
        </p:txBody>
      </p:sp>
      <p:pic>
        <p:nvPicPr>
          <p:cNvPr id="9" name="图片 7">
            <a:extLst>
              <a:ext uri="{FF2B5EF4-FFF2-40B4-BE49-F238E27FC236}">
                <a16:creationId xmlns:a16="http://schemas.microsoft.com/office/drawing/2014/main" id="{308870E7-1DC5-49FC-837F-9FF445FE47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02214"/>
            <a:ext cx="7387767" cy="242659"/>
          </a:xfrm>
          <a:prstGeom prst="rect">
            <a:avLst/>
          </a:prstGeom>
          <a:noFill/>
          <a:effectLst/>
        </p:spPr>
      </p:pic>
      <p:sp>
        <p:nvSpPr>
          <p:cNvPr id="10" name="Text Box 49">
            <a:extLst>
              <a:ext uri="{FF2B5EF4-FFF2-40B4-BE49-F238E27FC236}">
                <a16:creationId xmlns:a16="http://schemas.microsoft.com/office/drawing/2014/main" id="{94906E1C-F3B8-4340-A04E-6F9C4C6BDF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7852" y="858988"/>
            <a:ext cx="11086058" cy="569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207">
            <a:noAutofit/>
          </a:bodyPr>
          <a:lstStyle>
            <a:lvl1pPr eaLnBrk="0" hangingPunct="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02438" indent="-302438" algn="l" eaLnBrk="1" hangingPunct="1">
              <a:lnSpc>
                <a:spcPct val="150000"/>
              </a:lnSpc>
              <a:spcBef>
                <a:spcPct val="50000"/>
              </a:spcBef>
              <a:buClr>
                <a:srgbClr val="006699"/>
              </a:buClr>
              <a:buFont typeface="Arial" panose="020B0604020202020204" pitchFamily="34" charset="0"/>
              <a:buChar char="•"/>
              <a:defRPr/>
            </a:pPr>
            <a:endParaRPr lang="en-US" altLang="zh-CN" sz="1270" b="0" dirty="0">
              <a:solidFill>
                <a:srgbClr val="0070C0"/>
              </a:solidFill>
              <a:latin typeface="Montserrat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3C978-64E0-4778-B5B9-532937275DB8}"/>
              </a:ext>
            </a:extLst>
          </p:cNvPr>
          <p:cNvSpPr txBox="1">
            <a:spLocks/>
          </p:cNvSpPr>
          <p:nvPr userDrawn="1"/>
        </p:nvSpPr>
        <p:spPr>
          <a:xfrm>
            <a:off x="228622" y="304942"/>
            <a:ext cx="10515096" cy="45671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9pPr>
          </a:lstStyle>
          <a:p>
            <a:pPr hangingPunct="1"/>
            <a:endParaRPr lang="zh-CN" altLang="en-US" sz="2540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52434-D20F-4071-AB9A-982CC2713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22" y="304941"/>
            <a:ext cx="10515096" cy="451156"/>
          </a:xfrm>
          <a:prstGeom prst="rect">
            <a:avLst/>
          </a:prstGeom>
        </p:spPr>
        <p:txBody>
          <a:bodyPr/>
          <a:lstStyle>
            <a:lvl1pPr marL="0" marR="0" indent="0" algn="l" defTabSz="967801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540" b="1" i="0" u="none" strike="noStrike" cap="none" spc="0" normalizeH="0" baseline="0" dirty="0">
                <a:ln>
                  <a:noFill/>
                </a:ln>
                <a:solidFill>
                  <a:srgbClr val="1F4E79"/>
                </a:solidFill>
                <a:effectLst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Arial" panose="020B0704020202090204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88D9CF-5A63-45DC-8393-52518EB4DA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23" y="940349"/>
            <a:ext cx="11375391" cy="1370760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1905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ontserrat" panose="00000500000000000000" pitchFamily="2" charset="0"/>
                <a:ea typeface="微软雅黑" panose="020B0503020204020204" pitchFamily="34" charset="-122"/>
                <a:cs typeface="+mn-cs"/>
                <a:sym typeface="Calibri" panose="020F0702030404030204"/>
              </a:defRPr>
            </a:lvl1pPr>
            <a:lvl2pPr>
              <a:defRPr kumimoji="0" lang="en-US" altLang="zh-CN" sz="1693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ontserrat" panose="00000500000000000000" pitchFamily="2" charset="0"/>
                <a:ea typeface="微软雅黑" panose="020B0503020204020204" pitchFamily="34" charset="-122"/>
                <a:cs typeface="+mn-cs"/>
                <a:sym typeface="Calibri" panose="020F0702030404030204"/>
              </a:defRPr>
            </a:lvl2pPr>
            <a:lvl3pPr>
              <a:defRPr kumimoji="0" lang="en-US" altLang="zh-CN" sz="1482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ontserrat" panose="00000500000000000000" pitchFamily="2" charset="0"/>
                <a:ea typeface="微软雅黑" panose="020B0503020204020204" pitchFamily="34" charset="-122"/>
                <a:cs typeface="+mn-cs"/>
                <a:sym typeface="Calibri" panose="020F0702030404030204"/>
              </a:defRPr>
            </a:lvl3pPr>
            <a:lvl4pPr>
              <a:defRPr kumimoji="0" lang="en-US" altLang="zh-CN" sz="127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ontserrat" panose="00000500000000000000" pitchFamily="2" charset="0"/>
                <a:ea typeface="微软雅黑" panose="020B0503020204020204" pitchFamily="34" charset="-122"/>
                <a:cs typeface="+mn-cs"/>
                <a:sym typeface="Calibri" panose="020F0702030404030204"/>
              </a:defRPr>
            </a:lvl4pPr>
            <a:lvl5pPr>
              <a:defRPr kumimoji="0" lang="zh-CN" altLang="en-US" sz="1164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ontserrat" panose="00000500000000000000" pitchFamily="2" charset="0"/>
                <a:ea typeface="微软雅黑" panose="020B0503020204020204" pitchFamily="34" charset="-122"/>
                <a:cs typeface="+mn-cs"/>
                <a:sym typeface="Calibri" panose="020F070203040403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4127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深蓝色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7328"/>
          </a:xfrm>
          <a:prstGeom prst="rect">
            <a:avLst/>
          </a:prstGeom>
        </p:spPr>
      </p:pic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13702" y="6362476"/>
            <a:ext cx="492654" cy="285750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pPr defTabSz="1263518" fontAlgn="auto" hangingPunct="0">
              <a:spcBef>
                <a:spcPts val="0"/>
              </a:spcBef>
              <a:spcAft>
                <a:spcPts val="0"/>
              </a:spcAft>
              <a:defRPr/>
            </a:pPr>
            <a:fld id="{86CB4B4D-7CA3-9044-876B-883B54F8677D}" type="slidenum">
              <a:rPr lang="en-US" altLang="zh-CN" kern="0" smtClean="0">
                <a:solidFill>
                  <a:srgbClr val="000000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pPr defTabSz="1263518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CN" altLang="en-US" kern="0" dirty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749296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/>
          <p:nvPr userDrawn="1"/>
        </p:nvSpPr>
        <p:spPr>
          <a:xfrm>
            <a:off x="1" y="6421461"/>
            <a:ext cx="12198721" cy="430303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6351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1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704020202090204" pitchFamily="34" charset="0"/>
                <a:cs typeface="Arial" panose="020B0704020202090204" pitchFamily="34" charset="0"/>
                <a:sym typeface="Calibri" panose="020F0702030404030204"/>
              </a:rPr>
              <a:t>Internal Use Only</a:t>
            </a:r>
          </a:p>
        </p:txBody>
      </p:sp>
      <p:pic>
        <p:nvPicPr>
          <p:cNvPr id="44" name="图片 8" descr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9494" y="288440"/>
            <a:ext cx="1476617" cy="3946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2" name="灯片编号占位符 51"/>
          <p:cNvSpPr>
            <a:spLocks noGrp="1"/>
          </p:cNvSpPr>
          <p:nvPr userDrawn="1">
            <p:custDataLst>
              <p:tags r:id="rId1"/>
            </p:custDataLst>
          </p:nvPr>
        </p:nvSpPr>
        <p:spPr>
          <a:xfrm>
            <a:off x="11408997" y="6449209"/>
            <a:ext cx="507440" cy="311972"/>
          </a:xfrm>
          <a:prstGeom prst="rect">
            <a:avLst/>
          </a:prstGeom>
        </p:spPr>
        <p:txBody>
          <a:bodyPr vert="horz" lIns="96783" tIns="48392" rIns="96783" bIns="48392" rtlCol="0" anchor="ctr"/>
          <a:lstStyle>
            <a:defPPr>
              <a:defRPr lang="zh-CN"/>
            </a:defPPr>
            <a:lvl1pPr marL="0" algn="r" defTabSz="864235" rtl="0" eaLnBrk="1" latinLnBrk="0" hangingPunct="1"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180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2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8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2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38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30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2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704020202090204" charset="0"/>
                <a:cs typeface="Arial Regular" panose="020B0704020202090204" charset="0"/>
              </a:rPr>
              <a:t>‹#›</a:t>
            </a:fld>
            <a:endParaRPr lang="en-US" altLang="zh-CN" sz="1402">
              <a:solidFill>
                <a:schemeClr val="tx1">
                  <a:lumMod val="65000"/>
                  <a:lumOff val="35000"/>
                </a:schemeClr>
              </a:solidFill>
              <a:latin typeface="Arial Regular" panose="020B0704020202090204" charset="0"/>
              <a:cs typeface="Arial Regular" panose="020B070402020209020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216C2D-F035-462B-B0D9-C222FED84D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02214"/>
            <a:ext cx="7387767" cy="242659"/>
          </a:xfrm>
          <a:prstGeom prst="rect">
            <a:avLst/>
          </a:prstGeom>
          <a:noFill/>
          <a:effectLst/>
        </p:spPr>
      </p:pic>
      <p:sp>
        <p:nvSpPr>
          <p:cNvPr id="9" name="Text Box 49">
            <a:extLst>
              <a:ext uri="{FF2B5EF4-FFF2-40B4-BE49-F238E27FC236}">
                <a16:creationId xmlns:a16="http://schemas.microsoft.com/office/drawing/2014/main" id="{05B337A6-3E0D-4298-925E-7A7C80AF2F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7852" y="858988"/>
            <a:ext cx="11086058" cy="569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207">
            <a:noAutofit/>
          </a:bodyPr>
          <a:lstStyle>
            <a:lvl1pPr eaLnBrk="0" hangingPunct="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02438" indent="-302438" algn="l" eaLnBrk="1" hangingPunct="1">
              <a:lnSpc>
                <a:spcPct val="150000"/>
              </a:lnSpc>
              <a:spcBef>
                <a:spcPct val="50000"/>
              </a:spcBef>
              <a:buClr>
                <a:srgbClr val="006699"/>
              </a:buClr>
              <a:buFont typeface="Arial" panose="020B0604020202020204" pitchFamily="34" charset="0"/>
              <a:buChar char="•"/>
              <a:defRPr/>
            </a:pPr>
            <a:endParaRPr lang="en-US" altLang="zh-CN" sz="1270" b="0" dirty="0">
              <a:solidFill>
                <a:srgbClr val="0070C0"/>
              </a:solidFill>
              <a:latin typeface="Montserrat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4E5F56-0EE8-49AD-9176-44E260B851EF}"/>
              </a:ext>
            </a:extLst>
          </p:cNvPr>
          <p:cNvSpPr txBox="1">
            <a:spLocks/>
          </p:cNvSpPr>
          <p:nvPr userDrawn="1"/>
        </p:nvSpPr>
        <p:spPr>
          <a:xfrm>
            <a:off x="228622" y="304942"/>
            <a:ext cx="10515096" cy="45671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1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Arial" panose="020B0704020202090204"/>
                <a:ea typeface="Arial" panose="020B0704020202090204"/>
                <a:cs typeface="Arial" panose="020B0704020202090204"/>
                <a:sym typeface="Arial" panose="020B0704020202090204"/>
              </a:defRPr>
            </a:lvl9pPr>
          </a:lstStyle>
          <a:p>
            <a:pPr hangingPunct="1"/>
            <a:endParaRPr lang="zh-CN" altLang="en-US" sz="2540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D03A012-B0ED-4F70-BA1C-4DD22E8A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22" y="304941"/>
            <a:ext cx="10515096" cy="451156"/>
          </a:xfrm>
          <a:prstGeom prst="rect">
            <a:avLst/>
          </a:prstGeom>
        </p:spPr>
        <p:txBody>
          <a:bodyPr/>
          <a:lstStyle>
            <a:lvl1pPr marL="0" marR="0" indent="0" algn="l" defTabSz="967801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540" b="1" i="0" u="none" strike="noStrike" cap="none" spc="0" normalizeH="0" baseline="0" dirty="0">
                <a:ln>
                  <a:noFill/>
                </a:ln>
                <a:solidFill>
                  <a:srgbClr val="1F4E79"/>
                </a:solidFill>
                <a:effectLst/>
                <a:uFillTx/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Arial" panose="020B0704020202090204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2DC0BACE-B8D6-4223-B5A0-20736E142C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23" y="940349"/>
            <a:ext cx="11375391" cy="1370760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1905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ontserrat" panose="00000500000000000000" pitchFamily="2" charset="0"/>
                <a:ea typeface="微软雅黑" panose="020B0503020204020204" pitchFamily="34" charset="-122"/>
                <a:cs typeface="+mn-cs"/>
                <a:sym typeface="Calibri" panose="020F0702030404030204"/>
              </a:defRPr>
            </a:lvl1pPr>
            <a:lvl2pPr>
              <a:defRPr kumimoji="0" lang="en-US" altLang="zh-CN" sz="1693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ontserrat" panose="00000500000000000000" pitchFamily="2" charset="0"/>
                <a:ea typeface="微软雅黑" panose="020B0503020204020204" pitchFamily="34" charset="-122"/>
                <a:cs typeface="+mn-cs"/>
                <a:sym typeface="Calibri" panose="020F0702030404030204"/>
              </a:defRPr>
            </a:lvl2pPr>
            <a:lvl3pPr>
              <a:defRPr kumimoji="0" lang="en-US" altLang="zh-CN" sz="1482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ontserrat" panose="00000500000000000000" pitchFamily="2" charset="0"/>
                <a:ea typeface="微软雅黑" panose="020B0503020204020204" pitchFamily="34" charset="-122"/>
                <a:cs typeface="+mn-cs"/>
                <a:sym typeface="Calibri" panose="020F0702030404030204"/>
              </a:defRPr>
            </a:lvl3pPr>
            <a:lvl4pPr>
              <a:defRPr kumimoji="0" lang="en-US" altLang="zh-CN" sz="127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ontserrat" panose="00000500000000000000" pitchFamily="2" charset="0"/>
                <a:ea typeface="微软雅黑" panose="020B0503020204020204" pitchFamily="34" charset="-122"/>
                <a:cs typeface="+mn-cs"/>
                <a:sym typeface="Calibri" panose="020F0702030404030204"/>
              </a:defRPr>
            </a:lvl4pPr>
            <a:lvl5pPr>
              <a:defRPr kumimoji="0" lang="zh-CN" altLang="en-US" sz="1164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Montserrat" panose="00000500000000000000" pitchFamily="2" charset="0"/>
                <a:ea typeface="微软雅黑" panose="020B0503020204020204" pitchFamily="34" charset="-122"/>
                <a:cs typeface="+mn-cs"/>
                <a:sym typeface="Calibri" panose="020F070203040403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042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650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10"/>
              </a:lnSpc>
            </a:pPr>
            <a:r>
              <a:rPr spc="10" dirty="0"/>
              <a:t>Copyright</a:t>
            </a:r>
            <a:r>
              <a:rPr spc="165" dirty="0"/>
              <a:t> </a:t>
            </a:r>
            <a:r>
              <a:rPr spc="80" dirty="0"/>
              <a:t>©</a:t>
            </a:r>
            <a:r>
              <a:rPr spc="105" dirty="0"/>
              <a:t> </a:t>
            </a:r>
            <a:r>
              <a:rPr spc="10" dirty="0"/>
              <a:t>2022</a:t>
            </a:r>
            <a:r>
              <a:rPr spc="125" dirty="0"/>
              <a:t> </a:t>
            </a:r>
            <a:r>
              <a:rPr spc="10" dirty="0"/>
              <a:t>Accenture.</a:t>
            </a:r>
            <a:r>
              <a:rPr spc="130" dirty="0"/>
              <a:t> </a:t>
            </a:r>
            <a:r>
              <a:rPr spc="10" dirty="0"/>
              <a:t>All</a:t>
            </a:r>
            <a:r>
              <a:rPr spc="70" dirty="0"/>
              <a:t> </a:t>
            </a:r>
            <a:r>
              <a:rPr spc="10" dirty="0"/>
              <a:t>rights</a:t>
            </a:r>
            <a:r>
              <a:rPr spc="14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03505">
              <a:lnSpc>
                <a:spcPts val="8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2941977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">
            <a:extLst>
              <a:ext uri="{FF2B5EF4-FFF2-40B4-BE49-F238E27FC236}">
                <a16:creationId xmlns:a16="http://schemas.microsoft.com/office/drawing/2014/main" id="{F15C569E-248B-8B12-5758-5641323BD9F5}"/>
              </a:ext>
            </a:extLst>
          </p:cNvPr>
          <p:cNvSpPr/>
          <p:nvPr userDrawn="1"/>
        </p:nvSpPr>
        <p:spPr>
          <a:xfrm>
            <a:off x="466549" y="367241"/>
            <a:ext cx="317767" cy="511751"/>
          </a:xfrm>
          <a:custGeom>
            <a:avLst/>
            <a:gdLst>
              <a:gd name="connsiteX0" fmla="*/ 3959469 w 5222758"/>
              <a:gd name="connsiteY0" fmla="*/ 0 h 6858001"/>
              <a:gd name="connsiteX1" fmla="*/ 5222758 w 5222758"/>
              <a:gd name="connsiteY1" fmla="*/ 0 h 6858001"/>
              <a:gd name="connsiteX2" fmla="*/ 1263289 w 5222758"/>
              <a:gd name="connsiteY2" fmla="*/ 6858001 h 6858001"/>
              <a:gd name="connsiteX3" fmla="*/ 0 w 522275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2758" h="6858001">
                <a:moveTo>
                  <a:pt x="3959469" y="0"/>
                </a:moveTo>
                <a:lnTo>
                  <a:pt x="5222758" y="0"/>
                </a:lnTo>
                <a:lnTo>
                  <a:pt x="126328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039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D0C691-0EE7-199F-1BB5-1F633B8CFF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7241"/>
            <a:ext cx="650672" cy="511751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E4D7F64-C7C4-C5A0-CEAA-937B82A7C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15" y="340699"/>
            <a:ext cx="11009172" cy="59279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67" b="1">
                <a:solidFill>
                  <a:srgbClr val="039EE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2486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1599145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47" imgH="346" progId="TCLayout.ActiveDocument.1">
                  <p:embed/>
                </p:oleObj>
              </mc:Choice>
              <mc:Fallback>
                <p:oleObj name="think-cell 幻灯片" r:id="rId3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FEF80D-C729-464C-924D-5A387C96A474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DA6884B2-02CE-4961-80E7-E7CCC772DB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0689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（制药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41"/>
            <a:ext cx="12192000" cy="6660206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199456" y="1509380"/>
            <a:ext cx="6240264" cy="1343734"/>
          </a:xfrm>
        </p:spPr>
        <p:txBody>
          <a:bodyPr>
            <a:normAutofit/>
          </a:bodyPr>
          <a:lstStyle>
            <a:lvl1pPr>
              <a:defRPr sz="3732">
                <a:solidFill>
                  <a:schemeClr val="tx2"/>
                </a:solidFill>
                <a:latin typeface="+mj-ea"/>
                <a:ea typeface="+mj-ea"/>
              </a:defRPr>
            </a:lvl1pPr>
            <a:lvl3pPr marL="605170" indent="0">
              <a:buNone/>
              <a:defRPr/>
            </a:lvl3pPr>
            <a:lvl4pPr marL="829464" indent="0">
              <a:buNone/>
              <a:defRPr/>
            </a:lvl4pPr>
          </a:lstStyle>
          <a:p>
            <a:pPr lvl="0"/>
            <a:r>
              <a:rPr kumimoji="1" lang="zh-CN" altLang="en-US" dirty="0"/>
              <a:t>单击此处编辑标题文本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199456" y="3045076"/>
            <a:ext cx="6240693" cy="959810"/>
          </a:xfrm>
        </p:spPr>
        <p:txBody>
          <a:bodyPr>
            <a:normAutofit/>
          </a:bodyPr>
          <a:lstStyle>
            <a:lvl1pPr>
              <a:defRPr sz="2399">
                <a:solidFill>
                  <a:schemeClr val="tx2"/>
                </a:solidFill>
              </a:defRPr>
            </a:lvl1pPr>
            <a:lvl3pPr marL="605170" indent="0">
              <a:buNone/>
              <a:defRPr/>
            </a:lvl3pPr>
          </a:lstStyle>
          <a:p>
            <a:pPr lvl="0"/>
            <a:r>
              <a:rPr kumimoji="1" lang="zh-CN" altLang="en-US" dirty="0"/>
              <a:t>作者：</a:t>
            </a:r>
          </a:p>
        </p:txBody>
      </p:sp>
    </p:spTree>
    <p:extLst>
      <p:ext uri="{BB962C8B-B14F-4D97-AF65-F5344CB8AC3E}">
        <p14:creationId xmlns:p14="http://schemas.microsoft.com/office/powerpoint/2010/main" val="1427460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9525" imgH="9525" progId="TCLayout.ActiveDocument.1">
                  <p:embed/>
                </p:oleObj>
              </mc:Choice>
              <mc:Fallback>
                <p:oleObj name="think-cell 幻灯片" r:id="rId3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>
            <a:lvl1pPr>
              <a:defRPr>
                <a:latin typeface="Trade Gothic Next Heavy" panose="020F0502020204030204" pitchFamily="34" charset="0"/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  <a:endParaRPr lang="en-US" noProof="0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EC2906D-6B1B-AA2D-A435-2730525B506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/>
              <a:t>Click to edit Master text styles</a:t>
            </a:r>
          </a:p>
          <a:p>
            <a:pPr lvl="1" latinLnBrk="0"/>
            <a:r>
              <a:rPr lang="en-US" altLang="zh-CN"/>
              <a:t>Second level</a:t>
            </a:r>
          </a:p>
          <a:p>
            <a:pPr lvl="2" latinLnBrk="0"/>
            <a:r>
              <a:rPr lang="en-US" altLang="zh-CN"/>
              <a:t>Third level</a:t>
            </a:r>
          </a:p>
          <a:p>
            <a:pPr lvl="3" latinLnBrk="0"/>
            <a:r>
              <a:rPr lang="en-US" altLang="zh-CN"/>
              <a:t>Fourth level</a:t>
            </a:r>
          </a:p>
          <a:p>
            <a:pPr lvl="4" latinLnBrk="0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33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pattFill prst="pct25">
          <a:fgClr>
            <a:schemeClr val="bg1"/>
          </a:fgClr>
          <a:bgClr>
            <a:prstClr val="whit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431800" y="165645"/>
            <a:ext cx="11328400" cy="765401"/>
          </a:xfrm>
        </p:spPr>
        <p:txBody>
          <a:bodyPr/>
          <a:lstStyle>
            <a:lvl1pPr>
              <a:defRPr sz="3732"/>
            </a:lvl1pPr>
          </a:lstStyle>
          <a:p>
            <a:r>
              <a:rPr kumimoji="1" lang="zh-CN" altLang="en-US" dirty="0"/>
              <a:t>标题栏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431800" y="1123604"/>
            <a:ext cx="11328400" cy="5182116"/>
          </a:xfrm>
        </p:spPr>
        <p:txBody>
          <a:bodyPr/>
          <a:lstStyle>
            <a:lvl1pPr>
              <a:defRPr sz="2666"/>
            </a:lvl1pPr>
            <a:lvl2pPr>
              <a:defRPr sz="2133"/>
            </a:lvl2pPr>
            <a:lvl3pPr>
              <a:defRPr sz="1866">
                <a:solidFill>
                  <a:schemeClr val="tx1"/>
                </a:solidFill>
              </a:defRPr>
            </a:lvl3pPr>
            <a:lvl4pPr>
              <a:defRPr sz="1466">
                <a:solidFill>
                  <a:schemeClr val="tx1"/>
                </a:solidFill>
              </a:defRPr>
            </a:lvl4pPr>
            <a:lvl5pPr marL="1311907" indent="-236990">
              <a:defRPr sz="1333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83065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分隔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8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6727" y="2324767"/>
            <a:ext cx="5725285" cy="2064044"/>
          </a:xfrm>
          <a:prstGeom prst="rect">
            <a:avLst/>
          </a:prstGeom>
        </p:spPr>
        <p:txBody>
          <a:bodyPr vert="horz" anchor="t"/>
          <a:lstStyle>
            <a:lvl1pPr algn="l">
              <a:defRPr sz="3732" b="0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0" y="6308431"/>
            <a:ext cx="933451" cy="476104"/>
          </a:xfrm>
          <a:prstGeom prst="rect">
            <a:avLst/>
          </a:prstGeom>
        </p:spPr>
        <p:txBody>
          <a:bodyPr/>
          <a:lstStyle/>
          <a:p>
            <a:fld id="{8B7476EF-949F-4DF4-90E6-4EF31B722A62}" type="slidenum">
              <a:rPr lang="en-US" altLang="zh-CN" smtClean="0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279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分隔页（灰）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8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2" y="2469190"/>
            <a:ext cx="5568620" cy="2111583"/>
          </a:xfrm>
          <a:prstGeom prst="rect">
            <a:avLst/>
          </a:prstGeom>
        </p:spPr>
        <p:txBody>
          <a:bodyPr vert="horz" anchor="t"/>
          <a:lstStyle>
            <a:lvl1pPr algn="l">
              <a:defRPr sz="3732" b="0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0" y="6308431"/>
            <a:ext cx="933451" cy="476104"/>
          </a:xfrm>
          <a:prstGeom prst="rect">
            <a:avLst/>
          </a:prstGeom>
        </p:spPr>
        <p:txBody>
          <a:bodyPr/>
          <a:lstStyle/>
          <a:p>
            <a:fld id="{8B7476EF-949F-4DF4-90E6-4EF31B722A62}" type="slidenum">
              <a:rPr lang="en-US" altLang="zh-CN" smtClean="0">
                <a:solidFill>
                  <a:prstClr val="black"/>
                </a:solidFill>
              </a:r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98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分隔页（橙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8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2277228"/>
            <a:ext cx="5664631" cy="2399526"/>
          </a:xfrm>
          <a:prstGeom prst="rect">
            <a:avLst/>
          </a:prstGeom>
        </p:spPr>
        <p:txBody>
          <a:bodyPr vert="horz" anchor="t"/>
          <a:lstStyle>
            <a:lvl1pPr algn="l">
              <a:defRPr sz="3732" b="0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0" y="6308431"/>
            <a:ext cx="933451" cy="476104"/>
          </a:xfrm>
          <a:prstGeom prst="rect">
            <a:avLst/>
          </a:prstGeom>
        </p:spPr>
        <p:txBody>
          <a:bodyPr/>
          <a:lstStyle/>
          <a:p>
            <a:fld id="{8B7476EF-949F-4DF4-90E6-4EF31B722A62}" type="slidenum">
              <a:rPr lang="en-US" altLang="zh-CN" smtClean="0">
                <a:solidFill>
                  <a:prstClr val="black"/>
                </a:solidFill>
              </a:r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73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分隔页（绿）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8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2" y="2746045"/>
            <a:ext cx="5664629" cy="1834728"/>
          </a:xfrm>
          <a:prstGeom prst="rect">
            <a:avLst/>
          </a:prstGeom>
        </p:spPr>
        <p:txBody>
          <a:bodyPr vert="horz" anchor="t"/>
          <a:lstStyle>
            <a:lvl1pPr algn="l">
              <a:defRPr sz="3732" b="0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0" y="6308431"/>
            <a:ext cx="933451" cy="476104"/>
          </a:xfrm>
          <a:prstGeom prst="rect">
            <a:avLst/>
          </a:prstGeom>
        </p:spPr>
        <p:txBody>
          <a:bodyPr/>
          <a:lstStyle/>
          <a:p>
            <a:fld id="{8B7476EF-949F-4DF4-90E6-4EF31B722A62}" type="slidenum">
              <a:rPr lang="en-US" altLang="zh-CN" smtClean="0">
                <a:solidFill>
                  <a:prstClr val="black"/>
                </a:solidFill>
              </a:r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271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239350" y="645551"/>
            <a:ext cx="11713301" cy="478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7" name="矩形 6"/>
          <p:cNvSpPr/>
          <p:nvPr userDrawn="1"/>
        </p:nvSpPr>
        <p:spPr>
          <a:xfrm>
            <a:off x="0" y="6204324"/>
            <a:ext cx="12192000" cy="584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550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7861" y="2745601"/>
            <a:ext cx="3744416" cy="136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05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832568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924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00" y="194694"/>
            <a:ext cx="11579517" cy="5673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800" y="1524002"/>
            <a:ext cx="11579517" cy="42814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09800" y="762000"/>
            <a:ext cx="11579517" cy="685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>
          <a:xfrm>
            <a:off x="4572000" y="642461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AF24C-B8FE-438C-99E6-A0D1B633962A}" type="datetime4">
              <a:rPr lang="de-DE" smtClean="0"/>
              <a:t>29. Dezember 2025</a:t>
            </a:fld>
            <a:endParaRPr lang="de-DE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>
          <a:xfrm>
            <a:off x="5908436" y="77791"/>
            <a:ext cx="5064369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/>
              <a:t>Section</a:t>
            </a:r>
            <a:r>
              <a:rPr lang="de-DE" dirty="0"/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2025865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pattFill prst="pct25">
          <a:fgClr>
            <a:schemeClr val="bg1"/>
          </a:fgClr>
          <a:bgClr>
            <a:prstClr val="whit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3" y="6308435"/>
            <a:ext cx="933449" cy="47610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B159CF-270B-40DC-8444-D4AC8C45D8A2}" type="slidenum">
              <a:rPr lang="en-US" altLang="zh-CN" smtClean="0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080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000" b="1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6" name="Title Placeholder 2"/>
          <p:cNvSpPr>
            <a:spLocks noGrp="1" noChangeArrowheads="1"/>
          </p:cNvSpPr>
          <p:nvPr>
            <p:ph type="title" hasCustomPrompt="1"/>
          </p:nvPr>
        </p:nvSpPr>
        <p:spPr bwMode="gray">
          <a:xfrm>
            <a:off x="470788" y="139560"/>
            <a:ext cx="11250426" cy="52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>
            <a:lvl1pPr>
              <a:defRPr/>
            </a:lvl1pPr>
          </a:lstStyle>
          <a:p>
            <a:pPr lvl="0"/>
            <a:r>
              <a:rPr lang="en-US" altLang="zh-CN" noProof="0" dirty="0"/>
              <a:t>Table of contents</a:t>
            </a:r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ACBE0B7-FB7E-F1EB-1A9A-E06A4211E3BE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/>
              <a:t>Click to edit Master text styles</a:t>
            </a:r>
          </a:p>
          <a:p>
            <a:pPr lvl="1" latinLnBrk="0"/>
            <a:r>
              <a:rPr lang="en-US" altLang="zh-CN"/>
              <a:t>Second level</a:t>
            </a:r>
          </a:p>
          <a:p>
            <a:pPr lvl="2" latinLnBrk="0"/>
            <a:r>
              <a:rPr lang="en-US" altLang="zh-CN"/>
              <a:t>Third level</a:t>
            </a:r>
          </a:p>
          <a:p>
            <a:pPr lvl="3" latinLnBrk="0"/>
            <a:r>
              <a:rPr lang="en-US" altLang="zh-CN"/>
              <a:t>Fourth level</a:t>
            </a:r>
          </a:p>
          <a:p>
            <a:pPr lvl="4" latinLnBrk="0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01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403" y="386136"/>
            <a:ext cx="4046240" cy="501606"/>
          </a:xfrm>
        </p:spPr>
        <p:txBody>
          <a:bodyPr>
            <a:normAutofit/>
          </a:bodyPr>
          <a:lstStyle>
            <a:lvl1pPr algn="l">
              <a:defRPr sz="1953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570712" y="6356351"/>
            <a:ext cx="2844800" cy="365125"/>
          </a:xfrm>
        </p:spPr>
        <p:txBody>
          <a:bodyPr/>
          <a:lstStyle/>
          <a:p>
            <a:fld id="{23E68DB3-8181-48AE-A2A3-E027CE51880E}" type="datetime1">
              <a:rPr lang="zh-CN" altLang="en-US" smtClean="0"/>
              <a:t>2025/12/29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C:\Users\zhouyang\Desktop\2015办公模板word与ppt\内页-04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685" y="1723"/>
            <a:ext cx="1951567" cy="685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72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_1(Copyright)_L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21245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4643043" y="1539157"/>
            <a:ext cx="2976958" cy="984968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3711375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3909618" y="762058"/>
            <a:ext cx="4577158" cy="1514418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3834040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06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noAutofit/>
          </a:bodyPr>
          <a:lstStyle/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12700" imgH="12700" progId="TCLayout.ActiveDocument.1">
                  <p:embed/>
                </p:oleObj>
              </mc:Choice>
              <mc:Fallback>
                <p:oleObj name="think-cell 幻灯片" r:id="rId4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3671493" y="2257136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5757099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3671493" y="2257136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231791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26007670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6854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15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5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7" cstate="email"/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940" y="6494849"/>
            <a:ext cx="455253" cy="179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165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Internal</a:t>
            </a:r>
            <a:endParaRPr lang="en-US" sz="1165" b="1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5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74493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25063543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/>
          <a:srcRect b="24180"/>
          <a:stretch>
            <a:fillRect/>
          </a:stretch>
        </p:blipFill>
        <p:spPr bwMode="ltGray">
          <a:xfrm>
            <a:off x="0" y="5379485"/>
            <a:ext cx="10502900" cy="1478068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sz="4167" b="0" cap="none" baseline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56059" y="6007350"/>
            <a:ext cx="1880564" cy="622211"/>
          </a:xfrm>
          <a:prstGeom prst="rect">
            <a:avLst/>
          </a:prstGeom>
        </p:spPr>
      </p:pic>
      <p:sp>
        <p:nvSpPr>
          <p:cNvPr id="15" name="Slide Number Placeholder 1"/>
          <p:cNvSpPr txBox="1"/>
          <p:nvPr userDrawn="1"/>
        </p:nvSpPr>
        <p:spPr>
          <a:xfrm>
            <a:off x="11832000" y="6527094"/>
            <a:ext cx="2220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7E933-748C-423A-8FD7-FA7B3ACA4E96}" type="slidenum">
              <a:rPr lang="en-GB" sz="1000" baseline="0" smtClean="0">
                <a:solidFill>
                  <a:schemeClr val="tx1"/>
                </a:solidFill>
              </a:rPr>
              <a:t>‹#›</a:t>
            </a:fld>
            <a:endParaRPr lang="en-GB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5884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333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1"/>
          <a:stretch>
            <a:fillRect/>
          </a:stretch>
        </p:blipFill>
        <p:spPr>
          <a:xfrm>
            <a:off x="0" y="4126603"/>
            <a:ext cx="12192001" cy="2731397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177473" y="2120597"/>
            <a:ext cx="9361040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algn="ctr">
              <a:defRPr sz="2333" b="0" cap="none" baseline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32" y="548680"/>
            <a:ext cx="2357727" cy="780087"/>
          </a:xfrm>
          <a:prstGeom prst="rect">
            <a:avLst/>
          </a:prstGeom>
        </p:spPr>
      </p:pic>
      <p:sp>
        <p:nvSpPr>
          <p:cNvPr id="13" name="矩形 2"/>
          <p:cNvSpPr/>
          <p:nvPr userDrawn="1"/>
        </p:nvSpPr>
        <p:spPr bwMode="auto">
          <a:xfrm>
            <a:off x="4804732" y="1618484"/>
            <a:ext cx="2121740" cy="4907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" rIns="91440" bIns="18000" numCol="1" rtlCol="0" anchor="ctr" anchorCtr="0" compatLnSpc="1"/>
          <a:lstStyle/>
          <a:p>
            <a:pPr algn="ctr"/>
            <a:r>
              <a:rPr lang="en-US" sz="2000" b="1" dirty="0">
                <a:solidFill>
                  <a:srgbClr val="F36419"/>
                </a:solidFill>
                <a:latin typeface="Franklin Gothic Medium Cond" panose="020B0606030402020204" pitchFamily="34" charset="0"/>
                <a:ea typeface="Helvetica Neue Condensed" panose="02000503000000020004" pitchFamily="2" charset="0"/>
                <a:cs typeface="Calibri" panose="020F0502020204030204" pitchFamily="34" charset="0"/>
              </a:rPr>
              <a:t>OUR MISSION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177473" y="1863850"/>
            <a:ext cx="9361040" cy="0"/>
            <a:chOff x="1412968" y="2236620"/>
            <a:chExt cx="11233248" cy="0"/>
          </a:xfrm>
        </p:grpSpPr>
        <p:cxnSp>
          <p:nvCxnSpPr>
            <p:cNvPr id="14" name="Straight Connector 13"/>
            <p:cNvCxnSpPr/>
            <p:nvPr userDrawn="1"/>
          </p:nvCxnSpPr>
          <p:spPr bwMode="auto">
            <a:xfrm>
              <a:off x="1412968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Straight Connector 14"/>
            <p:cNvCxnSpPr/>
            <p:nvPr userDrawn="1"/>
          </p:nvCxnSpPr>
          <p:spPr bwMode="auto">
            <a:xfrm>
              <a:off x="8037704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9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107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4643043" y="1539157"/>
            <a:ext cx="2976958" cy="984968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13936315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3909618" y="762058"/>
            <a:ext cx="4577158" cy="1514418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39241599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4713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noAutofit/>
          </a:bodyPr>
          <a:lstStyle/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12700" imgH="12700" progId="TCLayout.ActiveDocument.1">
                  <p:embed/>
                </p:oleObj>
              </mc:Choice>
              <mc:Fallback>
                <p:oleObj name="think-cell 幻灯片" r:id="rId4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3671493" y="2257136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41915030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3671493" y="2257136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39909539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13205151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0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5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email"/>
          <a:srcRect/>
          <a:stretch>
            <a:fillRect/>
          </a:stretch>
        </p:blipFill>
        <p:spPr bwMode="ltGray">
          <a:xfrm>
            <a:off x="0" y="5379485"/>
            <a:ext cx="10502900" cy="1478068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sz="4165" b="0" cap="none" baseline="0"/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noProof="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6940" y="6494849"/>
            <a:ext cx="455253" cy="179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165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Internal</a:t>
            </a:r>
            <a:endParaRPr lang="en-US" sz="1165" b="1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矩形 2"/>
          <p:cNvSpPr/>
          <p:nvPr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782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974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1357539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/>
          <a:srcRect b="24180"/>
          <a:stretch>
            <a:fillRect/>
          </a:stretch>
        </p:blipFill>
        <p:spPr bwMode="ltGray">
          <a:xfrm>
            <a:off x="0" y="5379485"/>
            <a:ext cx="10502900" cy="1478068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sz="4167" b="0" cap="none" baseline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56059" y="6007350"/>
            <a:ext cx="1880564" cy="622211"/>
          </a:xfrm>
          <a:prstGeom prst="rect">
            <a:avLst/>
          </a:prstGeom>
        </p:spPr>
      </p:pic>
      <p:sp>
        <p:nvSpPr>
          <p:cNvPr id="15" name="Slide Number Placeholder 1"/>
          <p:cNvSpPr txBox="1"/>
          <p:nvPr userDrawn="1"/>
        </p:nvSpPr>
        <p:spPr>
          <a:xfrm>
            <a:off x="11832000" y="6527094"/>
            <a:ext cx="2220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7E933-748C-423A-8FD7-FA7B3ACA4E96}" type="slidenum">
              <a:rPr lang="en-GB" sz="1000" baseline="0" smtClean="0">
                <a:solidFill>
                  <a:schemeClr val="tx1"/>
                </a:solidFill>
              </a:rPr>
              <a:t>‹#›</a:t>
            </a:fld>
            <a:endParaRPr lang="en-GB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711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333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1"/>
          <a:stretch>
            <a:fillRect/>
          </a:stretch>
        </p:blipFill>
        <p:spPr>
          <a:xfrm>
            <a:off x="0" y="4126603"/>
            <a:ext cx="12192001" cy="2731397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177473" y="2120597"/>
            <a:ext cx="9361040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algn="ctr">
              <a:defRPr sz="2333" b="0" cap="none" baseline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32" y="548680"/>
            <a:ext cx="2357727" cy="780087"/>
          </a:xfrm>
          <a:prstGeom prst="rect">
            <a:avLst/>
          </a:prstGeom>
        </p:spPr>
      </p:pic>
      <p:sp>
        <p:nvSpPr>
          <p:cNvPr id="13" name="矩形 2"/>
          <p:cNvSpPr/>
          <p:nvPr userDrawn="1"/>
        </p:nvSpPr>
        <p:spPr bwMode="auto">
          <a:xfrm>
            <a:off x="4804732" y="1618484"/>
            <a:ext cx="2121740" cy="4907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" rIns="91440" bIns="18000" numCol="1" rtlCol="0" anchor="ctr" anchorCtr="0" compatLnSpc="1"/>
          <a:lstStyle/>
          <a:p>
            <a:pPr algn="ctr"/>
            <a:r>
              <a:rPr lang="en-US" sz="2000" b="1" dirty="0">
                <a:solidFill>
                  <a:srgbClr val="F36419"/>
                </a:solidFill>
                <a:latin typeface="Franklin Gothic Medium Cond" panose="020B0606030402020204" pitchFamily="34" charset="0"/>
                <a:ea typeface="Helvetica Neue Condensed" panose="02000503000000020004" pitchFamily="2" charset="0"/>
                <a:cs typeface="Calibri" panose="020F0502020204030204" pitchFamily="34" charset="0"/>
              </a:rPr>
              <a:t>OUR MISSION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177473" y="1863850"/>
            <a:ext cx="9361040" cy="0"/>
            <a:chOff x="1412968" y="2236620"/>
            <a:chExt cx="11233248" cy="0"/>
          </a:xfrm>
        </p:grpSpPr>
        <p:cxnSp>
          <p:nvCxnSpPr>
            <p:cNvPr id="14" name="Straight Connector 13"/>
            <p:cNvCxnSpPr/>
            <p:nvPr userDrawn="1"/>
          </p:nvCxnSpPr>
          <p:spPr bwMode="auto">
            <a:xfrm>
              <a:off x="1412968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Straight Connector 14"/>
            <p:cNvCxnSpPr/>
            <p:nvPr userDrawn="1"/>
          </p:nvCxnSpPr>
          <p:spPr bwMode="auto">
            <a:xfrm>
              <a:off x="8037704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9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0484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4643043" y="1539157"/>
            <a:ext cx="2976958" cy="984968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4551433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3909618" y="762058"/>
            <a:ext cx="4577158" cy="1514418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11581962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1311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noAutofit/>
          </a:bodyPr>
          <a:lstStyle/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12700" imgH="12700" progId="TCLayout.ActiveDocument.1">
                  <p:embed/>
                </p:oleObj>
              </mc:Choice>
              <mc:Fallback>
                <p:oleObj name="think-cell 幻灯片" r:id="rId4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3671493" y="2257136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10700735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3671493" y="2257136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40640307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289389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9613454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071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683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18145740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/>
          <a:srcRect b="24180"/>
          <a:stretch>
            <a:fillRect/>
          </a:stretch>
        </p:blipFill>
        <p:spPr bwMode="ltGray">
          <a:xfrm>
            <a:off x="0" y="5379485"/>
            <a:ext cx="10502900" cy="1478068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sz="4167" b="0" cap="none" baseline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56059" y="6007350"/>
            <a:ext cx="1880564" cy="622211"/>
          </a:xfrm>
          <a:prstGeom prst="rect">
            <a:avLst/>
          </a:prstGeom>
        </p:spPr>
      </p:pic>
      <p:sp>
        <p:nvSpPr>
          <p:cNvPr id="15" name="Slide Number Placeholder 1"/>
          <p:cNvSpPr txBox="1"/>
          <p:nvPr userDrawn="1"/>
        </p:nvSpPr>
        <p:spPr>
          <a:xfrm>
            <a:off x="11832000" y="6527094"/>
            <a:ext cx="2220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7E933-748C-423A-8FD7-FA7B3ACA4E96}" type="slidenum">
              <a:rPr lang="en-GB" sz="1000" baseline="0" smtClean="0">
                <a:solidFill>
                  <a:schemeClr val="tx1"/>
                </a:solidFill>
              </a:rPr>
              <a:t>‹#›</a:t>
            </a:fld>
            <a:endParaRPr lang="en-GB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539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333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1"/>
          <a:stretch>
            <a:fillRect/>
          </a:stretch>
        </p:blipFill>
        <p:spPr>
          <a:xfrm>
            <a:off x="0" y="4126603"/>
            <a:ext cx="12192001" cy="2731397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177473" y="2120597"/>
            <a:ext cx="9361040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algn="ctr">
              <a:defRPr sz="2333" b="0" cap="none" baseline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32" y="548680"/>
            <a:ext cx="2357727" cy="780087"/>
          </a:xfrm>
          <a:prstGeom prst="rect">
            <a:avLst/>
          </a:prstGeom>
        </p:spPr>
      </p:pic>
      <p:sp>
        <p:nvSpPr>
          <p:cNvPr id="13" name="矩形 2"/>
          <p:cNvSpPr/>
          <p:nvPr userDrawn="1"/>
        </p:nvSpPr>
        <p:spPr bwMode="auto">
          <a:xfrm>
            <a:off x="4804732" y="1618484"/>
            <a:ext cx="2121740" cy="4907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" rIns="91440" bIns="18000" numCol="1" rtlCol="0" anchor="ctr" anchorCtr="0" compatLnSpc="1"/>
          <a:lstStyle/>
          <a:p>
            <a:pPr algn="ctr"/>
            <a:r>
              <a:rPr lang="en-US" sz="2000" b="1" dirty="0">
                <a:solidFill>
                  <a:srgbClr val="F36419"/>
                </a:solidFill>
                <a:latin typeface="Franklin Gothic Medium Cond" panose="020B0606030402020204" pitchFamily="34" charset="0"/>
                <a:ea typeface="Helvetica Neue Condensed" panose="02000503000000020004" pitchFamily="2" charset="0"/>
                <a:cs typeface="Calibri" panose="020F0502020204030204" pitchFamily="34" charset="0"/>
              </a:rPr>
              <a:t>OUR MISSION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177473" y="1863850"/>
            <a:ext cx="9361040" cy="0"/>
            <a:chOff x="1412968" y="2236620"/>
            <a:chExt cx="11233248" cy="0"/>
          </a:xfrm>
        </p:grpSpPr>
        <p:cxnSp>
          <p:nvCxnSpPr>
            <p:cNvPr id="14" name="Straight Connector 13"/>
            <p:cNvCxnSpPr/>
            <p:nvPr userDrawn="1"/>
          </p:nvCxnSpPr>
          <p:spPr bwMode="auto">
            <a:xfrm>
              <a:off x="1412968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Straight Connector 14"/>
            <p:cNvCxnSpPr/>
            <p:nvPr userDrawn="1"/>
          </p:nvCxnSpPr>
          <p:spPr bwMode="auto">
            <a:xfrm>
              <a:off x="8037704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9" name="矩形 2"/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915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000" b="1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6" name="Title Placeholder 2"/>
          <p:cNvSpPr>
            <a:spLocks noGrp="1" noChangeArrowheads="1"/>
          </p:cNvSpPr>
          <p:nvPr>
            <p:ph type="title" hasCustomPrompt="1"/>
          </p:nvPr>
        </p:nvSpPr>
        <p:spPr bwMode="gray">
          <a:xfrm>
            <a:off x="470789" y="139561"/>
            <a:ext cx="11250426" cy="52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>
            <a:lvl1pPr>
              <a:defRPr sz="2333" baseline="0">
                <a:ea typeface="楷体" panose="02010609060101010101" pitchFamily="49" charset="-122"/>
              </a:defRPr>
            </a:lvl1pPr>
          </a:lstStyle>
          <a:p>
            <a:pPr lvl="0"/>
            <a:r>
              <a:rPr lang="en-US" altLang="zh-CN" noProof="0" dirty="0"/>
              <a:t>Table of contents</a:t>
            </a:r>
            <a:endParaRPr lang="en-US" noProof="0" dirty="0"/>
          </a:p>
        </p:txBody>
      </p:sp>
      <p:cxnSp>
        <p:nvCxnSpPr>
          <p:cNvPr id="7" name="Straight Connector 6"/>
          <p:cNvCxnSpPr/>
          <p:nvPr userDrawn="1"/>
        </p:nvCxnSpPr>
        <p:spPr bwMode="ltGray">
          <a:xfrm>
            <a:off x="470789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baseline="0">
                <a:ea typeface="楷体" panose="02010609060101010101" pitchFamily="49" charset="-122"/>
              </a:defRPr>
            </a:lvl1pPr>
            <a:lvl2pPr>
              <a:defRPr baseline="0">
                <a:ea typeface="楷体" panose="02010609060101010101" pitchFamily="49" charset="-122"/>
              </a:defRPr>
            </a:lvl2pPr>
            <a:lvl3pPr>
              <a:defRPr baseline="0">
                <a:ea typeface="楷体" panose="02010609060101010101" pitchFamily="49" charset="-122"/>
              </a:defRPr>
            </a:lvl3pPr>
            <a:lvl4pPr>
              <a:defRPr baseline="0">
                <a:ea typeface="楷体" panose="02010609060101010101" pitchFamily="49" charset="-122"/>
              </a:defRPr>
            </a:lvl4pPr>
            <a:lvl5pPr>
              <a:defRPr baseline="0">
                <a:ea typeface="楷体" panose="02010609060101010101" pitchFamily="49" charset="-122"/>
              </a:defRPr>
            </a:lvl5pPr>
          </a:lstStyle>
          <a:p>
            <a:pPr lvl="0" latinLnBrk="0"/>
            <a:r>
              <a:rPr lang="en-US" altLang="zh-CN" dirty="0"/>
              <a:t>Click to edit Master text styles</a:t>
            </a:r>
          </a:p>
          <a:p>
            <a:pPr lvl="1" latinLnBrk="0"/>
            <a:r>
              <a:rPr lang="en-US" altLang="zh-CN" dirty="0"/>
              <a:t>Second level</a:t>
            </a:r>
          </a:p>
          <a:p>
            <a:pPr lvl="2" latinLnBrk="0"/>
            <a:r>
              <a:rPr lang="en-US" altLang="zh-CN" dirty="0"/>
              <a:t>Third level</a:t>
            </a:r>
          </a:p>
          <a:p>
            <a:pPr lvl="3" latinLnBrk="0"/>
            <a:r>
              <a:rPr lang="en-US" altLang="zh-CN" dirty="0"/>
              <a:t>Fourth level</a:t>
            </a:r>
          </a:p>
          <a:p>
            <a:pPr lvl="4" latinLnBrk="0"/>
            <a:r>
              <a:rPr lang="en-US" altLang="zh-CN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533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20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000" b="1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6" name="Title Placeholder 2"/>
          <p:cNvSpPr>
            <a:spLocks noGrp="1" noChangeArrowheads="1"/>
          </p:cNvSpPr>
          <p:nvPr>
            <p:ph type="title" hasCustomPrompt="1"/>
          </p:nvPr>
        </p:nvSpPr>
        <p:spPr bwMode="gray">
          <a:xfrm>
            <a:off x="470789" y="139561"/>
            <a:ext cx="11250426" cy="52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>
            <a:lvl1pPr>
              <a:defRPr/>
            </a:lvl1pPr>
          </a:lstStyle>
          <a:p>
            <a:pPr lvl="0"/>
            <a:r>
              <a:rPr lang="en-US" altLang="zh-CN" noProof="0" dirty="0"/>
              <a:t>Table of contents</a:t>
            </a:r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 bwMode="ltGray">
          <a:xfrm>
            <a:off x="470789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1248263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9533562"/>
              </p:ext>
            </p:ext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124783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9525" imgH="9525" progId="TCLayout.ActiveDocument.1">
                  <p:embed/>
                </p:oleObj>
              </mc:Choice>
              <mc:Fallback>
                <p:oleObj name="think-cell 幻灯片" r:id="rId3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/>
          <a:p>
            <a:pPr lvl="0"/>
            <a:r>
              <a:rPr lang="en-US" altLang="zh-CN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57023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000" b="1" i="0" baseline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6" name="Title Placeholder 2"/>
          <p:cNvSpPr>
            <a:spLocks noGrp="1" noChangeArrowheads="1"/>
          </p:cNvSpPr>
          <p:nvPr>
            <p:ph type="title" hasCustomPrompt="1"/>
          </p:nvPr>
        </p:nvSpPr>
        <p:spPr bwMode="gray">
          <a:xfrm>
            <a:off x="470788" y="139560"/>
            <a:ext cx="11250426" cy="52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>
            <a:lvl1pPr>
              <a:defRPr/>
            </a:lvl1pPr>
          </a:lstStyle>
          <a:p>
            <a:pPr lvl="0"/>
            <a:r>
              <a:rPr lang="en-US" altLang="zh-CN" noProof="0"/>
              <a:t>Table of contents</a:t>
            </a:r>
            <a:endParaRPr lang="en-US" noProof="0"/>
          </a:p>
        </p:txBody>
      </p:sp>
      <p:cxnSp>
        <p:nvCxnSpPr>
          <p:cNvPr id="7" name="Straight Connector 6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276913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5491231"/>
              </p:ext>
            </p:ext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B20039F-7476-46BC-B2AE-8B22BDD132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2B0DE4-899B-4324-AE59-D021C3DF388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7F0DF9-271F-4854-A2CF-9654969543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>
            <a:extLst>
              <a:ext uri="{FF2B5EF4-FFF2-40B4-BE49-F238E27FC236}">
                <a16:creationId xmlns:a16="http://schemas.microsoft.com/office/drawing/2014/main" id="{B34D559D-888A-4DA8-A84C-55BD47C629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34937909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6075804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5" b="0" i="0" baseline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7" cstate="email"/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5" b="1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5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99521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5" b="0" i="0" baseline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email"/>
          <a:srcRect/>
          <a:stretch>
            <a:fillRect/>
          </a:stretch>
        </p:blipFill>
        <p:spPr bwMode="ltGray">
          <a:xfrm>
            <a:off x="0" y="5379485"/>
            <a:ext cx="10502900" cy="1478068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sz="4165" b="0" cap="none" baseline="0"/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noProof="0"/>
          </a:p>
        </p:txBody>
      </p:sp>
      <p:sp>
        <p:nvSpPr>
          <p:cNvPr id="5" name="Rectangle 4"/>
          <p:cNvSpPr/>
          <p:nvPr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5" b="1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1" name="矩形 2"/>
          <p:cNvSpPr/>
          <p:nvPr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181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5" b="0" i="0" baseline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33600" y="246189"/>
            <a:ext cx="96420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sz="2400" b="0" cap="none" baseline="0"/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noProof="0"/>
          </a:p>
        </p:txBody>
      </p:sp>
      <p:sp>
        <p:nvSpPr>
          <p:cNvPr id="11" name="矩形 2"/>
          <p:cNvSpPr/>
          <p:nvPr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8" name="Text Placeholder 197">
            <a:extLst>
              <a:ext uri="{FF2B5EF4-FFF2-40B4-BE49-F238E27FC236}">
                <a16:creationId xmlns:a16="http://schemas.microsoft.com/office/drawing/2014/main" id="{F445EE9F-0C3E-0CE4-7E30-89B2ED2BB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657805"/>
            <a:ext cx="9642088" cy="278897"/>
          </a:xfrm>
        </p:spPr>
        <p:txBody>
          <a:bodyPr>
            <a:noAutofit/>
          </a:bodyPr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477060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003722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335" b="0" i="0" baseline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email">
            <a:alphaModFix amt="70000"/>
          </a:blip>
          <a:srcRect/>
          <a:stretch>
            <a:fillRect/>
          </a:stretch>
        </p:blipFill>
        <p:spPr>
          <a:xfrm>
            <a:off x="0" y="4126603"/>
            <a:ext cx="12192001" cy="2731397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177473" y="2120597"/>
            <a:ext cx="9361040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algn="ctr">
              <a:defRPr sz="2335" b="0" cap="none" baseline="0"/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noProof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4804732" y="548680"/>
            <a:ext cx="2357727" cy="780087"/>
          </a:xfrm>
          <a:prstGeom prst="rect">
            <a:avLst/>
          </a:prstGeom>
        </p:spPr>
      </p:pic>
      <p:sp>
        <p:nvSpPr>
          <p:cNvPr id="13" name="矩形 2"/>
          <p:cNvSpPr/>
          <p:nvPr/>
        </p:nvSpPr>
        <p:spPr bwMode="auto">
          <a:xfrm>
            <a:off x="4804732" y="1618484"/>
            <a:ext cx="2121740" cy="4907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" rIns="91440" bIns="18000" numCol="1" rtlCol="0" anchor="ctr" anchorCtr="0" compatLnSpc="1"/>
          <a:lstStyle/>
          <a:p>
            <a:pPr algn="ctr"/>
            <a:r>
              <a:rPr lang="en-US" sz="2000" b="1">
                <a:solidFill>
                  <a:srgbClr val="F36419"/>
                </a:solidFill>
                <a:latin typeface="Franklin Gothic Medium Cond" panose="020B0606030402020204" pitchFamily="34" charset="0"/>
                <a:ea typeface="Helvetica Neue Condensed" panose="02000503000000020004" pitchFamily="2" charset="0"/>
                <a:cs typeface="Calibri" panose="020F0502020204030204" pitchFamily="34" charset="0"/>
              </a:rPr>
              <a:t>OUR MISSION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77473" y="1863850"/>
            <a:ext cx="9361040" cy="0"/>
            <a:chOff x="1412968" y="2236620"/>
            <a:chExt cx="11233248" cy="0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1412968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37704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6" name="TextBox 15"/>
          <p:cNvSpPr txBox="1"/>
          <p:nvPr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5" b="1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9" name="矩形 2"/>
          <p:cNvSpPr/>
          <p:nvPr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454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3" y="6048306"/>
            <a:ext cx="11295782" cy="105606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8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2_Title only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03400" y="548633"/>
            <a:ext cx="10985200" cy="7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7740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9533562"/>
              </p:ext>
            </p:ext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/>
          <p:cNvSpPr txBox="1">
            <a:spLocks noChangeArrowheads="1"/>
          </p:cNvSpPr>
          <p:nvPr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13011655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0384175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9525" imgH="9525" progId="TCLayout.ActiveDocument.1">
                  <p:embed/>
                </p:oleObj>
              </mc:Choice>
              <mc:Fallback>
                <p:oleObj name="think-cell 幻灯片" r:id="rId3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/>
          <a:p>
            <a:pPr lvl="0"/>
            <a:r>
              <a:rPr lang="en-US" altLang="zh-CN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44686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0414312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000" b="1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6" name="Title Placeholder 2"/>
          <p:cNvSpPr>
            <a:spLocks noGrp="1" noChangeArrowheads="1"/>
          </p:cNvSpPr>
          <p:nvPr>
            <p:ph type="title" hasCustomPrompt="1"/>
          </p:nvPr>
        </p:nvSpPr>
        <p:spPr bwMode="gray">
          <a:xfrm>
            <a:off x="470788" y="139560"/>
            <a:ext cx="11250426" cy="52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>
            <a:lvl1pPr>
              <a:defRPr/>
            </a:lvl1pPr>
          </a:lstStyle>
          <a:p>
            <a:pPr lvl="0"/>
            <a:r>
              <a:rPr lang="en-US" altLang="zh-CN" noProof="0" dirty="0"/>
              <a:t>Table of contents</a:t>
            </a:r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213904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6075804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5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7" cstate="email"/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5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lang="en-US" sz="4165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54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2101527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1EC70F1-CBC2-44BA-A091-72D7EDC1CDF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68E3-0F23-4A50-98D9-F3E9CAC08D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EF56FA-99AF-4D32-B0CD-2EBDC84860E9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4B9A2A-7179-49A4-80ED-AAACD28204A5}"/>
              </a:ext>
            </a:extLst>
          </p:cNvPr>
          <p:cNvPicPr>
            <a:picLocks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1D80F4-3DE5-424C-BEB7-3C65619B75D4}"/>
              </a:ext>
            </a:extLst>
          </p:cNvPr>
          <p:cNvSpPr txBox="1"/>
          <p:nvPr userDrawn="1"/>
        </p:nvSpPr>
        <p:spPr>
          <a:xfrm>
            <a:off x="256940" y="6494849"/>
            <a:ext cx="455253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Internal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C180D-C439-482C-8AD1-C10E21993E32}"/>
              </a:ext>
            </a:extLst>
          </p:cNvPr>
          <p:cNvSpPr/>
          <p:nvPr userDrawn="1"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24" name="Title Placeholder 2">
            <a:extLst>
              <a:ext uri="{FF2B5EF4-FFF2-40B4-BE49-F238E27FC236}">
                <a16:creationId xmlns:a16="http://schemas.microsoft.com/office/drawing/2014/main" id="{88410659-84CB-4B1F-8894-BF082C775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45272BDD-A0F8-4F7D-ADB8-6B8EBD327623}"/>
              </a:ext>
            </a:extLst>
          </p:cNvPr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pPr algn="ctr"/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49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7203347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4165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email"/>
          <a:srcRect/>
          <a:stretch>
            <a:fillRect/>
          </a:stretch>
        </p:blipFill>
        <p:spPr bwMode="ltGray">
          <a:xfrm>
            <a:off x="0" y="5379485"/>
            <a:ext cx="10502900" cy="1478068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79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sz="4165" b="0" cap="none" baseline="0"/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noProof="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886674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/>
          <a:lstStyle/>
          <a:p>
            <a:pPr algn="ctr"/>
            <a:endParaRPr lang="en-US" sz="15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0036083" y="5949280"/>
            <a:ext cx="1880564" cy="6222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5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1" name="矩形 2"/>
          <p:cNvSpPr/>
          <p:nvPr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4458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0226573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335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email">
            <a:alphaModFix amt="70000"/>
          </a:blip>
          <a:srcRect/>
          <a:stretch>
            <a:fillRect/>
          </a:stretch>
        </p:blipFill>
        <p:spPr>
          <a:xfrm>
            <a:off x="0" y="4126603"/>
            <a:ext cx="12192001" cy="2731397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177473" y="2120597"/>
            <a:ext cx="9361040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algn="ctr">
              <a:defRPr sz="2335" b="0" cap="none" baseline="0"/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4804732" y="548680"/>
            <a:ext cx="2357727" cy="780087"/>
          </a:xfrm>
          <a:prstGeom prst="rect">
            <a:avLst/>
          </a:prstGeom>
        </p:spPr>
      </p:pic>
      <p:sp>
        <p:nvSpPr>
          <p:cNvPr id="13" name="矩形 2"/>
          <p:cNvSpPr/>
          <p:nvPr/>
        </p:nvSpPr>
        <p:spPr bwMode="auto">
          <a:xfrm>
            <a:off x="4804732" y="1618484"/>
            <a:ext cx="2121740" cy="4907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" rIns="91440" bIns="18000" numCol="1" rtlCol="0" anchor="ctr" anchorCtr="0" compatLnSpc="1"/>
          <a:lstStyle/>
          <a:p>
            <a:pPr algn="ctr"/>
            <a:r>
              <a:rPr lang="en-US" sz="2000" b="1" dirty="0">
                <a:solidFill>
                  <a:srgbClr val="F36419"/>
                </a:solidFill>
                <a:latin typeface="Franklin Gothic Medium Cond" panose="020B0606030402020204" pitchFamily="34" charset="0"/>
                <a:ea typeface="Helvetica Neue Condensed" panose="02000503000000020004" pitchFamily="2" charset="0"/>
                <a:cs typeface="Calibri" panose="020F0502020204030204" pitchFamily="34" charset="0"/>
              </a:rPr>
              <a:t>OUR MISSION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77473" y="1863850"/>
            <a:ext cx="9361040" cy="0"/>
            <a:chOff x="1412968" y="2236620"/>
            <a:chExt cx="11233248" cy="0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1412968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37704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6" name="TextBox 15"/>
          <p:cNvSpPr txBox="1"/>
          <p:nvPr/>
        </p:nvSpPr>
        <p:spPr>
          <a:xfrm>
            <a:off x="256940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5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19" name="矩形 2"/>
          <p:cNvSpPr/>
          <p:nvPr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0702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6747-CC22-88E8-B4C5-1926AEAC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3B93-35FA-A652-79D3-7CAE7CF84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5804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0073211"/>
              </p:ext>
            </p:extLst>
          </p:nvPr>
        </p:nvGraphicFramePr>
        <p:xfrm>
          <a:off x="2163" y="1623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3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B20039F-7476-46BC-B2AE-8B22BDD132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F0DF9-271F-4854-A2CF-9654969543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671493" y="1824635"/>
            <a:ext cx="4849015" cy="1604366"/>
          </a:xfrm>
          <a:prstGeom prst="rect">
            <a:avLst/>
          </a:prstGeom>
        </p:spPr>
      </p:pic>
      <p:sp>
        <p:nvSpPr>
          <p:cNvPr id="10" name="Document type" hidden="1">
            <a:extLst>
              <a:ext uri="{FF2B5EF4-FFF2-40B4-BE49-F238E27FC236}">
                <a16:creationId xmlns:a16="http://schemas.microsoft.com/office/drawing/2014/main" id="{B34D559D-888A-4DA8-A84C-55BD47C629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2775240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20039F-7476-46BC-B2AE-8B22BDD132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DCDDD9-30D2-476A-8B55-2FC4FE56D9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1527938"/>
              </p:ext>
            </p:extLst>
          </p:nvPr>
        </p:nvGraphicFramePr>
        <p:xfrm>
          <a:off x="2163" y="1623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3" y="1623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307F0DF9-271F-4854-A2CF-9654969543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671493" y="2257136"/>
            <a:ext cx="4849015" cy="1604366"/>
          </a:xfrm>
          <a:prstGeom prst="rect">
            <a:avLst/>
          </a:prstGeom>
        </p:spPr>
      </p:pic>
      <p:sp>
        <p:nvSpPr>
          <p:cNvPr id="10" name="Document type" hidden="1">
            <a:extLst>
              <a:ext uri="{FF2B5EF4-FFF2-40B4-BE49-F238E27FC236}">
                <a16:creationId xmlns:a16="http://schemas.microsoft.com/office/drawing/2014/main" id="{B34D559D-888A-4DA8-A84C-55BD47C629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21621596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6907160"/>
              </p:ext>
            </p:extLst>
          </p:nvPr>
        </p:nvGraphicFramePr>
        <p:xfrm>
          <a:off x="2120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E366B2F-F9A3-4A73-9B31-33AB192F52D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1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AB000-F121-45BC-96E7-C63BB78EAD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24180"/>
          <a:stretch/>
        </p:blipFill>
        <p:spPr bwMode="ltGray">
          <a:xfrm>
            <a:off x="0" y="5379485"/>
            <a:ext cx="10502900" cy="1478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629341-E699-446F-B641-A87FAF6D4F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56060" y="6007351"/>
            <a:ext cx="1880564" cy="6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10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647112"/>
              </p:ext>
            </p:extLst>
          </p:nvPr>
        </p:nvGraphicFramePr>
        <p:xfrm>
          <a:off x="2120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47" imgH="346" progId="TCLayout.ActiveDocument.1">
                  <p:embed/>
                </p:oleObj>
              </mc:Choice>
              <mc:Fallback>
                <p:oleObj name="think-cell 幻灯片" r:id="rId3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45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9203063"/>
              </p:ext>
            </p:extLst>
          </p:nvPr>
        </p:nvGraphicFramePr>
        <p:xfrm>
          <a:off x="2120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1EC70F1-CBC2-44BA-A091-72D7EDC1CDF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68E3-0F23-4A50-98D9-F3E9CAC08D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EF56FA-99AF-4D32-B0CD-2EBDC84860E9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4B9A2A-7179-49A4-80ED-AAACD28204A5}"/>
              </a:ext>
            </a:extLst>
          </p:cNvPr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036084" y="5949281"/>
            <a:ext cx="1880564" cy="6222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84C180D-C439-482C-8AD1-C10E21993E32}"/>
              </a:ext>
            </a:extLst>
          </p:cNvPr>
          <p:cNvSpPr/>
          <p:nvPr userDrawn="1"/>
        </p:nvSpPr>
        <p:spPr bwMode="auto">
          <a:xfrm>
            <a:off x="1886675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24" name="Title Placeholder 2">
            <a:extLst>
              <a:ext uri="{FF2B5EF4-FFF2-40B4-BE49-F238E27FC236}">
                <a16:creationId xmlns:a16="http://schemas.microsoft.com/office/drawing/2014/main" id="{88410659-84CB-4B1F-8894-BF082C775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80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sz="4167" b="0" cap="non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45272BDD-A0F8-4F7D-ADB8-6B8EBD327623}"/>
              </a:ext>
            </a:extLst>
          </p:cNvPr>
          <p:cNvSpPr/>
          <p:nvPr userDrawn="1"/>
        </p:nvSpPr>
        <p:spPr bwMode="auto">
          <a:xfrm>
            <a:off x="6020660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bg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pPr algn="ctr"/>
              <a:t>‹#›</a:t>
            </a:fld>
            <a:endParaRPr lang="en-US" sz="1000" b="0" dirty="0">
              <a:solidFill>
                <a:schemeClr val="bg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84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2557396"/>
              </p:ext>
            </p:extLst>
          </p:nvPr>
        </p:nvGraphicFramePr>
        <p:xfrm>
          <a:off x="2120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F3590D-08AE-4FB9-9107-670FBA37E63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167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542F7F-B52C-4BE4-A6A2-124E9F028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24180"/>
          <a:stretch/>
        </p:blipFill>
        <p:spPr bwMode="ltGray">
          <a:xfrm>
            <a:off x="0" y="5379485"/>
            <a:ext cx="10502900" cy="1478068"/>
          </a:xfrm>
          <a:prstGeom prst="rect">
            <a:avLst/>
          </a:prstGeom>
        </p:spPr>
      </p:pic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7BC1FE39-1799-4055-877D-321A24229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166763" y="2778880"/>
            <a:ext cx="9078630" cy="6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4167" b="0" cap="none" baseline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3FEEC9-FAAC-45DE-B2A1-176937D191CC}"/>
              </a:ext>
            </a:extLst>
          </p:cNvPr>
          <p:cNvSpPr/>
          <p:nvPr userDrawn="1"/>
        </p:nvSpPr>
        <p:spPr bwMode="auto">
          <a:xfrm>
            <a:off x="1886675" y="2527978"/>
            <a:ext cx="6886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AB36E3-BAC1-42A3-8141-AB138B6AC8E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56060" y="6007351"/>
            <a:ext cx="1880564" cy="622211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04FCF4A0-E0ED-40C1-AD07-FFB558CF1CC4}"/>
              </a:ext>
            </a:extLst>
          </p:cNvPr>
          <p:cNvSpPr txBox="1">
            <a:spLocks/>
          </p:cNvSpPr>
          <p:nvPr userDrawn="1"/>
        </p:nvSpPr>
        <p:spPr>
          <a:xfrm>
            <a:off x="11832000" y="6527094"/>
            <a:ext cx="2220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7E933-748C-423A-8FD7-FA7B3ACA4E96}" type="slidenum">
              <a:rPr lang="en-GB" sz="1000" baseline="0" smtClean="0">
                <a:solidFill>
                  <a:schemeClr val="tx1"/>
                </a:solidFill>
              </a:rPr>
              <a:pPr/>
              <a:t>‹#›</a:t>
            </a:fld>
            <a:endParaRPr lang="en-GB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28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B4E6-A16E-CD4C-A278-6880BC9DA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4832" y="1864515"/>
            <a:ext cx="4871677" cy="4035544"/>
          </a:xfrm>
        </p:spPr>
        <p:txBody>
          <a:bodyPr anchor="t">
            <a:normAutofit/>
          </a:bodyPr>
          <a:lstStyle>
            <a:lvl1pPr algn="l">
              <a:defRPr sz="4400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C5633-DF57-9A4C-B3A5-8B6CD7E6F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6602" y="4517649"/>
            <a:ext cx="4849907" cy="40320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6903" indent="0" algn="ctr">
              <a:buNone/>
              <a:defRPr sz="2000"/>
            </a:lvl2pPr>
            <a:lvl3pPr marL="913828" indent="0" algn="ctr">
              <a:buNone/>
              <a:defRPr sz="1900"/>
            </a:lvl3pPr>
            <a:lvl4pPr marL="1370742" indent="0" algn="ctr">
              <a:buNone/>
              <a:defRPr sz="1600"/>
            </a:lvl4pPr>
            <a:lvl5pPr marL="1827656" indent="0" algn="ctr">
              <a:buNone/>
              <a:defRPr sz="1600"/>
            </a:lvl5pPr>
            <a:lvl6pPr marL="2284583" indent="0" algn="ctr">
              <a:buNone/>
              <a:defRPr sz="1600"/>
            </a:lvl6pPr>
            <a:lvl7pPr marL="2741482" indent="0" algn="ctr">
              <a:buNone/>
              <a:defRPr sz="1600"/>
            </a:lvl7pPr>
            <a:lvl8pPr marL="3198384" indent="0" algn="ctr">
              <a:buNone/>
              <a:defRPr sz="1600"/>
            </a:lvl8pPr>
            <a:lvl9pPr marL="365528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260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9525" imgH="9525" progId="TCLayout.ActiveDocument.1">
                  <p:embed/>
                </p:oleObj>
              </mc:Choice>
              <mc:Fallback>
                <p:oleObj name="think-cell 幻灯片" r:id="rId4" imgW="9525" imgH="952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/>
            <a:endParaRPr lang="en-US" sz="2335" b="0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email">
            <a:alphaModFix amt="70000"/>
          </a:blip>
          <a:srcRect/>
          <a:stretch>
            <a:fillRect/>
          </a:stretch>
        </p:blipFill>
        <p:spPr>
          <a:xfrm>
            <a:off x="0" y="4126603"/>
            <a:ext cx="12192001" cy="2731397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177473" y="2120597"/>
            <a:ext cx="9361040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algn="ctr">
              <a:defRPr sz="2335" b="0" cap="none" baseline="0"/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4804732" y="548680"/>
            <a:ext cx="2357727" cy="780087"/>
          </a:xfrm>
          <a:prstGeom prst="rect">
            <a:avLst/>
          </a:prstGeom>
        </p:spPr>
      </p:pic>
      <p:sp>
        <p:nvSpPr>
          <p:cNvPr id="13" name="矩形 2"/>
          <p:cNvSpPr/>
          <p:nvPr/>
        </p:nvSpPr>
        <p:spPr bwMode="auto">
          <a:xfrm>
            <a:off x="4804732" y="1618484"/>
            <a:ext cx="2121740" cy="4907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" rIns="91440" bIns="18000" numCol="1" rtlCol="0" anchor="ctr" anchorCtr="0" compatLnSpc="1"/>
          <a:lstStyle/>
          <a:p>
            <a:pPr algn="ctr"/>
            <a:r>
              <a:rPr lang="en-US" sz="2000" b="1" dirty="0">
                <a:solidFill>
                  <a:srgbClr val="F36419"/>
                </a:solidFill>
                <a:latin typeface="Franklin Gothic Medium Cond" panose="020B0606030402020204" pitchFamily="34" charset="0"/>
                <a:ea typeface="Helvetica Neue Condensed" panose="02000503000000020004" pitchFamily="2" charset="0"/>
                <a:cs typeface="Calibri" panose="020F0502020204030204" pitchFamily="34" charset="0"/>
              </a:rPr>
              <a:t>OUR MISSION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77473" y="1863850"/>
            <a:ext cx="9361040" cy="0"/>
            <a:chOff x="1412968" y="2236620"/>
            <a:chExt cx="11233248" cy="0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1412968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37704" y="2236620"/>
              <a:ext cx="4608512" cy="0"/>
            </a:xfrm>
            <a:prstGeom prst="line">
              <a:avLst/>
            </a:prstGeom>
            <a:noFill/>
            <a:ln w="12700" cap="flat" cmpd="sng" algn="ctr">
              <a:solidFill>
                <a:srgbClr val="F36419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6" name="TextBox 15"/>
          <p:cNvSpPr txBox="1"/>
          <p:nvPr/>
        </p:nvSpPr>
        <p:spPr>
          <a:xfrm>
            <a:off x="256940" y="6494849"/>
            <a:ext cx="455253" cy="179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165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Internal</a:t>
            </a:r>
            <a:endParaRPr lang="en-US" sz="1165" b="1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矩形 2"/>
          <p:cNvSpPr/>
          <p:nvPr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0943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58CB23-5C1E-4936-A0C9-094E61859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833" y="1257300"/>
            <a:ext cx="5181600" cy="1258143"/>
          </a:xfrm>
        </p:spPr>
        <p:txBody>
          <a:bodyPr/>
          <a:lstStyle>
            <a:lvl1pPr>
              <a:buClr>
                <a:srgbClr val="C30F1E"/>
              </a:buClr>
              <a:defRPr sz="1600"/>
            </a:lvl1pPr>
            <a:lvl2pPr>
              <a:buClr>
                <a:srgbClr val="C30F1E"/>
              </a:buClr>
              <a:defRPr/>
            </a:lvl2pPr>
            <a:lvl3pPr>
              <a:buClr>
                <a:srgbClr val="C30F1E"/>
              </a:buClr>
              <a:defRPr/>
            </a:lvl3pPr>
            <a:lvl4pPr>
              <a:buClr>
                <a:srgbClr val="C30F1E"/>
              </a:buClr>
              <a:defRPr/>
            </a:lvl4pPr>
            <a:lvl5pPr>
              <a:buClr>
                <a:srgbClr val="C30F1E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13690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62912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58CB23-5C1E-4936-A0C9-094E61859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833" y="1257300"/>
            <a:ext cx="5181600" cy="1258143"/>
          </a:xfrm>
        </p:spPr>
        <p:txBody>
          <a:bodyPr/>
          <a:lstStyle>
            <a:lvl1pPr>
              <a:buClr>
                <a:srgbClr val="C30F1E"/>
              </a:buClr>
              <a:defRPr sz="1600"/>
            </a:lvl1pPr>
            <a:lvl2pPr>
              <a:buClr>
                <a:srgbClr val="C30F1E"/>
              </a:buClr>
              <a:defRPr/>
            </a:lvl2pPr>
            <a:lvl3pPr>
              <a:buClr>
                <a:srgbClr val="C30F1E"/>
              </a:buClr>
              <a:defRPr/>
            </a:lvl3pPr>
            <a:lvl4pPr>
              <a:buClr>
                <a:srgbClr val="C30F1E"/>
              </a:buClr>
              <a:defRPr/>
            </a:lvl4pPr>
            <a:lvl5pPr>
              <a:buClr>
                <a:srgbClr val="C30F1E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A8842A8-475A-4950-A3F1-BFEB57BA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3" y="527291"/>
            <a:ext cx="5189078" cy="498435"/>
          </a:xfrm>
          <a:noFill/>
        </p:spPr>
        <p:txBody>
          <a:bodyPr anchor="ctr">
            <a:normAutofit/>
          </a:bodyPr>
          <a:lstStyle>
            <a:lvl1pPr>
              <a:defRPr sz="2400">
                <a:solidFill>
                  <a:srgbClr val="C30F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849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598233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5831355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47" imgH="346" progId="TCLayout.ActiveDocument.1">
                  <p:embed/>
                </p:oleObj>
              </mc:Choice>
              <mc:Fallback>
                <p:oleObj name="think-cell 幻灯片" r:id="rId3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FEF80D-C729-464C-924D-5A387C96A474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DA6884B2-02CE-4961-80E7-E7CCC772DB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3311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1599145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47" imgH="346" progId="TCLayout.ActiveDocument.1">
                  <p:embed/>
                </p:oleObj>
              </mc:Choice>
              <mc:Fallback>
                <p:oleObj name="think-cell 幻灯片" r:id="rId3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FEF80D-C729-464C-924D-5A387C96A474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DA6884B2-02CE-4961-80E7-E7CCC772DB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279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4"/>
          <p:cNvSpPr>
            <a:spLocks noGrp="1"/>
          </p:cNvSpPr>
          <p:nvPr>
            <p:ph type="sldNum" sz="quarter" idx="4"/>
          </p:nvPr>
        </p:nvSpPr>
        <p:spPr>
          <a:xfrm>
            <a:off x="548755" y="6258357"/>
            <a:ext cx="422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936D9-81A0-FA44-B332-3D10D491085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页脚占位符 15"/>
          <p:cNvSpPr>
            <a:spLocks noGrp="1"/>
          </p:cNvSpPr>
          <p:nvPr>
            <p:ph type="ftr" sz="quarter" idx="3"/>
          </p:nvPr>
        </p:nvSpPr>
        <p:spPr>
          <a:xfrm>
            <a:off x="1089377" y="6258357"/>
            <a:ext cx="3618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63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2037530"/>
              </p:ext>
            </p:extLst>
          </p:nvPr>
        </p:nvGraphicFramePr>
        <p:xfrm>
          <a:off x="2163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3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B20039F-7476-46BC-B2AE-8B22BDD132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2B0DE4-899B-4324-AE59-D021C3DF388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2658B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15000" rIns="76200" bIns="15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7F0DF9-271F-4854-A2CF-9654969543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671493" y="2566354"/>
            <a:ext cx="4849015" cy="1604366"/>
          </a:xfrm>
          <a:prstGeom prst="rect">
            <a:avLst/>
          </a:prstGeom>
        </p:spPr>
      </p:pic>
      <p:sp>
        <p:nvSpPr>
          <p:cNvPr id="10" name="Document type" hidden="1">
            <a:extLst>
              <a:ext uri="{FF2B5EF4-FFF2-40B4-BE49-F238E27FC236}">
                <a16:creationId xmlns:a16="http://schemas.microsoft.com/office/drawing/2014/main" id="{B34D559D-888A-4DA8-A84C-55BD47C629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0228" y="6114700"/>
            <a:ext cx="10571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>
              <a:defRPr sz="1600"/>
            </a:lvl2pPr>
            <a:lvl3pPr marL="1143000" indent="-228600" eaLnBrk="0" hangingPunct="0">
              <a:defRPr sz="1600"/>
            </a:lvl3pPr>
            <a:lvl4pPr marL="1600200" indent="-228600" eaLnBrk="0" hangingPunct="0">
              <a:defRPr sz="1600"/>
            </a:lvl4pPr>
            <a:lvl5pPr marL="2057400" indent="-228600" eaLnBrk="0" hangingPunct="0">
              <a:defRPr sz="16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/>
            </a:lvl9pPr>
          </a:lstStyle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41273522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9450668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47" imgH="346" progId="TCLayout.ActiveDocument.1">
                  <p:embed/>
                </p:oleObj>
              </mc:Choice>
              <mc:Fallback>
                <p:oleObj name="think-cell 幻灯片" r:id="rId3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FEF80D-C729-464C-924D-5A387C96A474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DA6884B2-02CE-4961-80E7-E7CCC772DB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1278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050956"/>
              </p:ext>
            </p:extLst>
          </p:nvPr>
        </p:nvGraphicFramePr>
        <p:xfrm>
          <a:off x="2119" y="158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7" imgH="346" progId="TCLayout.ActiveDocument.1">
                  <p:embed/>
                </p:oleObj>
              </mc:Choice>
              <mc:Fallback>
                <p:oleObj name="think-cell 幻灯片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E366B2F-F9A3-4A73-9B31-33AB192F52D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2292" cy="13229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1" i="0" baseline="0" dirty="0">
              <a:solidFill>
                <a:schemeClr val="bg1"/>
              </a:solidFill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6" name="Title Placeholder 2">
            <a:extLst>
              <a:ext uri="{FF2B5EF4-FFF2-40B4-BE49-F238E27FC236}">
                <a16:creationId xmlns:a16="http://schemas.microsoft.com/office/drawing/2014/main" id="{63C553D4-B0E4-4236-BB7B-D2BFED6B0270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gray">
          <a:xfrm>
            <a:off x="470788" y="139560"/>
            <a:ext cx="11250426" cy="52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altLang="zh-CN" noProof="0" dirty="0"/>
              <a:t>Table of contents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FEF80D-C729-464C-924D-5A387C96A474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935443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7">
          <p15:clr>
            <a:srgbClr val="F26B43"/>
          </p15:clr>
        </p15:guide>
        <p15:guide id="2" pos="122">
          <p15:clr>
            <a:srgbClr val="F26B43"/>
          </p15:clr>
        </p15:guide>
        <p15:guide id="3" orient="horz" pos="700">
          <p15:clr>
            <a:srgbClr val="F26B43"/>
          </p15:clr>
        </p15:guide>
        <p15:guide id="4" orient="horz" pos="4788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7.xml"/><Relationship Id="rId39" Type="http://schemas.openxmlformats.org/officeDocument/2006/relationships/tags" Target="../tags/tag20.xml"/><Relationship Id="rId21" Type="http://schemas.openxmlformats.org/officeDocument/2006/relationships/tags" Target="../tags/tag2.xml"/><Relationship Id="rId34" Type="http://schemas.openxmlformats.org/officeDocument/2006/relationships/tags" Target="../tags/tag15.xml"/><Relationship Id="rId42" Type="http://schemas.openxmlformats.org/officeDocument/2006/relationships/tags" Target="../tags/tag23.xml"/><Relationship Id="rId47" Type="http://schemas.openxmlformats.org/officeDocument/2006/relationships/tags" Target="../tags/tag28.xml"/><Relationship Id="rId50" Type="http://schemas.openxmlformats.org/officeDocument/2006/relationships/tags" Target="../tags/tag3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ags" Target="../tags/tag10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32" Type="http://schemas.openxmlformats.org/officeDocument/2006/relationships/tags" Target="../tags/tag13.xml"/><Relationship Id="rId37" Type="http://schemas.openxmlformats.org/officeDocument/2006/relationships/tags" Target="../tags/tag18.xml"/><Relationship Id="rId40" Type="http://schemas.openxmlformats.org/officeDocument/2006/relationships/tags" Target="../tags/tag21.xml"/><Relationship Id="rId45" Type="http://schemas.openxmlformats.org/officeDocument/2006/relationships/tags" Target="../tags/tag26.xml"/><Relationship Id="rId53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31" Type="http://schemas.openxmlformats.org/officeDocument/2006/relationships/tags" Target="../tags/tag12.xml"/><Relationship Id="rId44" Type="http://schemas.openxmlformats.org/officeDocument/2006/relationships/tags" Target="../tags/tag25.xml"/><Relationship Id="rId52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Relationship Id="rId27" Type="http://schemas.openxmlformats.org/officeDocument/2006/relationships/tags" Target="../tags/tag8.xml"/><Relationship Id="rId30" Type="http://schemas.openxmlformats.org/officeDocument/2006/relationships/tags" Target="../tags/tag11.xml"/><Relationship Id="rId35" Type="http://schemas.openxmlformats.org/officeDocument/2006/relationships/tags" Target="../tags/tag16.xml"/><Relationship Id="rId43" Type="http://schemas.openxmlformats.org/officeDocument/2006/relationships/tags" Target="../tags/tag24.xml"/><Relationship Id="rId48" Type="http://schemas.openxmlformats.org/officeDocument/2006/relationships/tags" Target="../tags/tag29.xml"/><Relationship Id="rId8" Type="http://schemas.openxmlformats.org/officeDocument/2006/relationships/slideLayout" Target="../slideLayouts/slideLayout8.xml"/><Relationship Id="rId51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33" Type="http://schemas.openxmlformats.org/officeDocument/2006/relationships/tags" Target="../tags/tag14.xml"/><Relationship Id="rId38" Type="http://schemas.openxmlformats.org/officeDocument/2006/relationships/tags" Target="../tags/tag19.xml"/><Relationship Id="rId46" Type="http://schemas.openxmlformats.org/officeDocument/2006/relationships/tags" Target="../tags/tag27.xml"/><Relationship Id="rId20" Type="http://schemas.openxmlformats.org/officeDocument/2006/relationships/tags" Target="../tags/tag1.xml"/><Relationship Id="rId41" Type="http://schemas.openxmlformats.org/officeDocument/2006/relationships/tags" Target="../tags/tag22.xml"/><Relationship Id="rId5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28" Type="http://schemas.openxmlformats.org/officeDocument/2006/relationships/tags" Target="../tags/tag9.xml"/><Relationship Id="rId36" Type="http://schemas.openxmlformats.org/officeDocument/2006/relationships/tags" Target="../tags/tag17.xml"/><Relationship Id="rId49" Type="http://schemas.openxmlformats.org/officeDocument/2006/relationships/tags" Target="../tags/tag30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tags" Target="../tags/tag371.xml"/><Relationship Id="rId18" Type="http://schemas.openxmlformats.org/officeDocument/2006/relationships/tags" Target="../tags/tag376.xml"/><Relationship Id="rId26" Type="http://schemas.openxmlformats.org/officeDocument/2006/relationships/tags" Target="../tags/tag384.xml"/><Relationship Id="rId39" Type="http://schemas.openxmlformats.org/officeDocument/2006/relationships/oleObject" Target="../embeddings/oleObject41.bin"/><Relationship Id="rId21" Type="http://schemas.openxmlformats.org/officeDocument/2006/relationships/tags" Target="../tags/tag379.xml"/><Relationship Id="rId34" Type="http://schemas.openxmlformats.org/officeDocument/2006/relationships/tags" Target="../tags/tag392.xml"/><Relationship Id="rId42" Type="http://schemas.openxmlformats.org/officeDocument/2006/relationships/image" Target="../media/image3.png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6" Type="http://schemas.openxmlformats.org/officeDocument/2006/relationships/tags" Target="../tags/tag374.xml"/><Relationship Id="rId20" Type="http://schemas.openxmlformats.org/officeDocument/2006/relationships/tags" Target="../tags/tag378.xml"/><Relationship Id="rId29" Type="http://schemas.openxmlformats.org/officeDocument/2006/relationships/tags" Target="../tags/tag387.xml"/><Relationship Id="rId41" Type="http://schemas.openxmlformats.org/officeDocument/2006/relationships/image" Target="../media/image2.jpeg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tags" Target="../tags/tag369.xml"/><Relationship Id="rId24" Type="http://schemas.openxmlformats.org/officeDocument/2006/relationships/tags" Target="../tags/tag382.xml"/><Relationship Id="rId32" Type="http://schemas.openxmlformats.org/officeDocument/2006/relationships/tags" Target="../tags/tag390.xml"/><Relationship Id="rId37" Type="http://schemas.openxmlformats.org/officeDocument/2006/relationships/tags" Target="../tags/tag395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109.xml"/><Relationship Id="rId15" Type="http://schemas.openxmlformats.org/officeDocument/2006/relationships/tags" Target="../tags/tag373.xml"/><Relationship Id="rId23" Type="http://schemas.openxmlformats.org/officeDocument/2006/relationships/tags" Target="../tags/tag381.xml"/><Relationship Id="rId28" Type="http://schemas.openxmlformats.org/officeDocument/2006/relationships/tags" Target="../tags/tag386.xml"/><Relationship Id="rId36" Type="http://schemas.openxmlformats.org/officeDocument/2006/relationships/tags" Target="../tags/tag394.xml"/><Relationship Id="rId10" Type="http://schemas.openxmlformats.org/officeDocument/2006/relationships/tags" Target="../tags/tag368.xml"/><Relationship Id="rId19" Type="http://schemas.openxmlformats.org/officeDocument/2006/relationships/tags" Target="../tags/tag377.xml"/><Relationship Id="rId31" Type="http://schemas.openxmlformats.org/officeDocument/2006/relationships/tags" Target="../tags/tag389.xml"/><Relationship Id="rId4" Type="http://schemas.openxmlformats.org/officeDocument/2006/relationships/slideLayout" Target="../slideLayouts/slideLayout108.xml"/><Relationship Id="rId9" Type="http://schemas.openxmlformats.org/officeDocument/2006/relationships/tags" Target="../tags/tag367.xml"/><Relationship Id="rId14" Type="http://schemas.openxmlformats.org/officeDocument/2006/relationships/tags" Target="../tags/tag372.xml"/><Relationship Id="rId22" Type="http://schemas.openxmlformats.org/officeDocument/2006/relationships/tags" Target="../tags/tag380.xml"/><Relationship Id="rId27" Type="http://schemas.openxmlformats.org/officeDocument/2006/relationships/tags" Target="../tags/tag385.xml"/><Relationship Id="rId30" Type="http://schemas.openxmlformats.org/officeDocument/2006/relationships/tags" Target="../tags/tag388.xml"/><Relationship Id="rId35" Type="http://schemas.openxmlformats.org/officeDocument/2006/relationships/tags" Target="../tags/tag393.xml"/><Relationship Id="rId8" Type="http://schemas.openxmlformats.org/officeDocument/2006/relationships/tags" Target="../tags/tag366.xml"/><Relationship Id="rId3" Type="http://schemas.openxmlformats.org/officeDocument/2006/relationships/slideLayout" Target="../slideLayouts/slideLayout107.xml"/><Relationship Id="rId12" Type="http://schemas.openxmlformats.org/officeDocument/2006/relationships/tags" Target="../tags/tag370.xml"/><Relationship Id="rId17" Type="http://schemas.openxmlformats.org/officeDocument/2006/relationships/tags" Target="../tags/tag375.xml"/><Relationship Id="rId25" Type="http://schemas.openxmlformats.org/officeDocument/2006/relationships/tags" Target="../tags/tag383.xml"/><Relationship Id="rId33" Type="http://schemas.openxmlformats.org/officeDocument/2006/relationships/tags" Target="../tags/tag391.xml"/><Relationship Id="rId38" Type="http://schemas.openxmlformats.org/officeDocument/2006/relationships/tags" Target="../tags/tag396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tags" Target="../tags/tag407.xml"/><Relationship Id="rId18" Type="http://schemas.openxmlformats.org/officeDocument/2006/relationships/tags" Target="../tags/tag412.xml"/><Relationship Id="rId26" Type="http://schemas.openxmlformats.org/officeDocument/2006/relationships/tags" Target="../tags/tag420.xml"/><Relationship Id="rId39" Type="http://schemas.openxmlformats.org/officeDocument/2006/relationships/tags" Target="../tags/tag433.xml"/><Relationship Id="rId21" Type="http://schemas.openxmlformats.org/officeDocument/2006/relationships/tags" Target="../tags/tag415.xml"/><Relationship Id="rId34" Type="http://schemas.openxmlformats.org/officeDocument/2006/relationships/tags" Target="../tags/tag428.xml"/><Relationship Id="rId42" Type="http://schemas.openxmlformats.org/officeDocument/2006/relationships/image" Target="../media/image30.jpeg"/><Relationship Id="rId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2.xml"/><Relationship Id="rId16" Type="http://schemas.openxmlformats.org/officeDocument/2006/relationships/tags" Target="../tags/tag410.xml"/><Relationship Id="rId20" Type="http://schemas.openxmlformats.org/officeDocument/2006/relationships/tags" Target="../tags/tag414.xml"/><Relationship Id="rId29" Type="http://schemas.openxmlformats.org/officeDocument/2006/relationships/tags" Target="../tags/tag423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tags" Target="../tags/tag405.xml"/><Relationship Id="rId24" Type="http://schemas.openxmlformats.org/officeDocument/2006/relationships/tags" Target="../tags/tag418.xml"/><Relationship Id="rId32" Type="http://schemas.openxmlformats.org/officeDocument/2006/relationships/tags" Target="../tags/tag426.xml"/><Relationship Id="rId37" Type="http://schemas.openxmlformats.org/officeDocument/2006/relationships/tags" Target="../tags/tag431.xml"/><Relationship Id="rId40" Type="http://schemas.openxmlformats.org/officeDocument/2006/relationships/oleObject" Target="../embeddings/oleObject43.bin"/><Relationship Id="rId5" Type="http://schemas.openxmlformats.org/officeDocument/2006/relationships/slideLayout" Target="../slideLayouts/slideLayout115.xml"/><Relationship Id="rId15" Type="http://schemas.openxmlformats.org/officeDocument/2006/relationships/tags" Target="../tags/tag409.xml"/><Relationship Id="rId23" Type="http://schemas.openxmlformats.org/officeDocument/2006/relationships/tags" Target="../tags/tag417.xml"/><Relationship Id="rId28" Type="http://schemas.openxmlformats.org/officeDocument/2006/relationships/tags" Target="../tags/tag422.xml"/><Relationship Id="rId36" Type="http://schemas.openxmlformats.org/officeDocument/2006/relationships/tags" Target="../tags/tag430.xml"/><Relationship Id="rId10" Type="http://schemas.openxmlformats.org/officeDocument/2006/relationships/tags" Target="../tags/tag404.xml"/><Relationship Id="rId19" Type="http://schemas.openxmlformats.org/officeDocument/2006/relationships/tags" Target="../tags/tag413.xml"/><Relationship Id="rId31" Type="http://schemas.openxmlformats.org/officeDocument/2006/relationships/tags" Target="../tags/tag425.xml"/><Relationship Id="rId4" Type="http://schemas.openxmlformats.org/officeDocument/2006/relationships/slideLayout" Target="../slideLayouts/slideLayout114.xml"/><Relationship Id="rId9" Type="http://schemas.openxmlformats.org/officeDocument/2006/relationships/tags" Target="../tags/tag403.xml"/><Relationship Id="rId14" Type="http://schemas.openxmlformats.org/officeDocument/2006/relationships/tags" Target="../tags/tag408.xml"/><Relationship Id="rId22" Type="http://schemas.openxmlformats.org/officeDocument/2006/relationships/tags" Target="../tags/tag416.xml"/><Relationship Id="rId27" Type="http://schemas.openxmlformats.org/officeDocument/2006/relationships/tags" Target="../tags/tag421.xml"/><Relationship Id="rId30" Type="http://schemas.openxmlformats.org/officeDocument/2006/relationships/tags" Target="../tags/tag424.xml"/><Relationship Id="rId35" Type="http://schemas.openxmlformats.org/officeDocument/2006/relationships/tags" Target="../tags/tag429.xml"/><Relationship Id="rId43" Type="http://schemas.openxmlformats.org/officeDocument/2006/relationships/image" Target="../media/image31.png"/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113.xml"/><Relationship Id="rId12" Type="http://schemas.openxmlformats.org/officeDocument/2006/relationships/tags" Target="../tags/tag406.xml"/><Relationship Id="rId17" Type="http://schemas.openxmlformats.org/officeDocument/2006/relationships/tags" Target="../tags/tag411.xml"/><Relationship Id="rId25" Type="http://schemas.openxmlformats.org/officeDocument/2006/relationships/tags" Target="../tags/tag419.xml"/><Relationship Id="rId33" Type="http://schemas.openxmlformats.org/officeDocument/2006/relationships/tags" Target="../tags/tag427.xml"/><Relationship Id="rId38" Type="http://schemas.openxmlformats.org/officeDocument/2006/relationships/tags" Target="../tags/tag43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image" Target="../media/image19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18.e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11.bin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ags" Target="../tags/tag51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20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26" Type="http://schemas.openxmlformats.org/officeDocument/2006/relationships/tags" Target="../tags/tag67.xml"/><Relationship Id="rId39" Type="http://schemas.openxmlformats.org/officeDocument/2006/relationships/tags" Target="../tags/tag80.xml"/><Relationship Id="rId21" Type="http://schemas.openxmlformats.org/officeDocument/2006/relationships/tags" Target="../tags/tag62.xml"/><Relationship Id="rId34" Type="http://schemas.openxmlformats.org/officeDocument/2006/relationships/tags" Target="../tags/tag75.xml"/><Relationship Id="rId42" Type="http://schemas.openxmlformats.org/officeDocument/2006/relationships/tags" Target="../tags/tag83.xml"/><Relationship Id="rId47" Type="http://schemas.openxmlformats.org/officeDocument/2006/relationships/image" Target="../media/image31.png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6" Type="http://schemas.openxmlformats.org/officeDocument/2006/relationships/tags" Target="../tags/tag57.xml"/><Relationship Id="rId29" Type="http://schemas.openxmlformats.org/officeDocument/2006/relationships/tags" Target="../tags/tag7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tags" Target="../tags/tag65.xml"/><Relationship Id="rId32" Type="http://schemas.openxmlformats.org/officeDocument/2006/relationships/tags" Target="../tags/tag73.xml"/><Relationship Id="rId37" Type="http://schemas.openxmlformats.org/officeDocument/2006/relationships/tags" Target="../tags/tag78.xml"/><Relationship Id="rId40" Type="http://schemas.openxmlformats.org/officeDocument/2006/relationships/tags" Target="../tags/tag81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36.xml"/><Relationship Id="rId15" Type="http://schemas.openxmlformats.org/officeDocument/2006/relationships/tags" Target="../tags/tag56.xml"/><Relationship Id="rId23" Type="http://schemas.openxmlformats.org/officeDocument/2006/relationships/tags" Target="../tags/tag64.xml"/><Relationship Id="rId28" Type="http://schemas.openxmlformats.org/officeDocument/2006/relationships/tags" Target="../tags/tag69.xml"/><Relationship Id="rId36" Type="http://schemas.openxmlformats.org/officeDocument/2006/relationships/tags" Target="../tags/tag77.xml"/><Relationship Id="rId10" Type="http://schemas.openxmlformats.org/officeDocument/2006/relationships/slideLayout" Target="../slideLayouts/slideLayout41.xml"/><Relationship Id="rId19" Type="http://schemas.openxmlformats.org/officeDocument/2006/relationships/tags" Target="../tags/tag60.xml"/><Relationship Id="rId31" Type="http://schemas.openxmlformats.org/officeDocument/2006/relationships/tags" Target="../tags/tag72.xml"/><Relationship Id="rId44" Type="http://schemas.openxmlformats.org/officeDocument/2006/relationships/oleObject" Target="../embeddings/oleObject12.bin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ags" Target="../tags/tag55.xml"/><Relationship Id="rId22" Type="http://schemas.openxmlformats.org/officeDocument/2006/relationships/tags" Target="../tags/tag63.xml"/><Relationship Id="rId27" Type="http://schemas.openxmlformats.org/officeDocument/2006/relationships/tags" Target="../tags/tag68.xml"/><Relationship Id="rId30" Type="http://schemas.openxmlformats.org/officeDocument/2006/relationships/tags" Target="../tags/tag71.xml"/><Relationship Id="rId35" Type="http://schemas.openxmlformats.org/officeDocument/2006/relationships/tags" Target="../tags/tag76.xml"/><Relationship Id="rId43" Type="http://schemas.openxmlformats.org/officeDocument/2006/relationships/tags" Target="../tags/tag84.xml"/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7" Type="http://schemas.openxmlformats.org/officeDocument/2006/relationships/tags" Target="../tags/tag58.xml"/><Relationship Id="rId25" Type="http://schemas.openxmlformats.org/officeDocument/2006/relationships/tags" Target="../tags/tag66.xml"/><Relationship Id="rId33" Type="http://schemas.openxmlformats.org/officeDocument/2006/relationships/tags" Target="../tags/tag74.xml"/><Relationship Id="rId38" Type="http://schemas.openxmlformats.org/officeDocument/2006/relationships/tags" Target="../tags/tag79.xml"/><Relationship Id="rId46" Type="http://schemas.openxmlformats.org/officeDocument/2006/relationships/image" Target="../media/image30.jpeg"/><Relationship Id="rId20" Type="http://schemas.openxmlformats.org/officeDocument/2006/relationships/tags" Target="../tags/tag61.xml"/><Relationship Id="rId41" Type="http://schemas.openxmlformats.org/officeDocument/2006/relationships/tags" Target="../tags/tag8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26" Type="http://schemas.openxmlformats.org/officeDocument/2006/relationships/tags" Target="../tags/tag114.xml"/><Relationship Id="rId39" Type="http://schemas.openxmlformats.org/officeDocument/2006/relationships/tags" Target="../tags/tag127.xml"/><Relationship Id="rId21" Type="http://schemas.openxmlformats.org/officeDocument/2006/relationships/tags" Target="../tags/tag109.xml"/><Relationship Id="rId34" Type="http://schemas.openxmlformats.org/officeDocument/2006/relationships/tags" Target="../tags/tag122.xml"/><Relationship Id="rId42" Type="http://schemas.openxmlformats.org/officeDocument/2006/relationships/tags" Target="../tags/tag130.xml"/><Relationship Id="rId47" Type="http://schemas.openxmlformats.org/officeDocument/2006/relationships/image" Target="../media/image31.png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6" Type="http://schemas.openxmlformats.org/officeDocument/2006/relationships/tags" Target="../tags/tag104.xml"/><Relationship Id="rId29" Type="http://schemas.openxmlformats.org/officeDocument/2006/relationships/tags" Target="../tags/tag117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tags" Target="../tags/tag112.xml"/><Relationship Id="rId32" Type="http://schemas.openxmlformats.org/officeDocument/2006/relationships/tags" Target="../tags/tag120.xml"/><Relationship Id="rId37" Type="http://schemas.openxmlformats.org/officeDocument/2006/relationships/tags" Target="../tags/tag125.xml"/><Relationship Id="rId40" Type="http://schemas.openxmlformats.org/officeDocument/2006/relationships/tags" Target="../tags/tag128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47.xml"/><Relationship Id="rId15" Type="http://schemas.openxmlformats.org/officeDocument/2006/relationships/tags" Target="../tags/tag103.xml"/><Relationship Id="rId23" Type="http://schemas.openxmlformats.org/officeDocument/2006/relationships/tags" Target="../tags/tag111.xml"/><Relationship Id="rId28" Type="http://schemas.openxmlformats.org/officeDocument/2006/relationships/tags" Target="../tags/tag116.xml"/><Relationship Id="rId36" Type="http://schemas.openxmlformats.org/officeDocument/2006/relationships/tags" Target="../tags/tag124.xml"/><Relationship Id="rId10" Type="http://schemas.openxmlformats.org/officeDocument/2006/relationships/slideLayout" Target="../slideLayouts/slideLayout52.xml"/><Relationship Id="rId19" Type="http://schemas.openxmlformats.org/officeDocument/2006/relationships/tags" Target="../tags/tag107.xml"/><Relationship Id="rId31" Type="http://schemas.openxmlformats.org/officeDocument/2006/relationships/tags" Target="../tags/tag119.xml"/><Relationship Id="rId44" Type="http://schemas.openxmlformats.org/officeDocument/2006/relationships/oleObject" Target="../embeddings/oleObject12.bin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tags" Target="../tags/tag102.xml"/><Relationship Id="rId22" Type="http://schemas.openxmlformats.org/officeDocument/2006/relationships/tags" Target="../tags/tag110.xml"/><Relationship Id="rId27" Type="http://schemas.openxmlformats.org/officeDocument/2006/relationships/tags" Target="../tags/tag115.xml"/><Relationship Id="rId30" Type="http://schemas.openxmlformats.org/officeDocument/2006/relationships/tags" Target="../tags/tag118.xml"/><Relationship Id="rId35" Type="http://schemas.openxmlformats.org/officeDocument/2006/relationships/tags" Target="../tags/tag123.xml"/><Relationship Id="rId43" Type="http://schemas.openxmlformats.org/officeDocument/2006/relationships/tags" Target="../tags/tag131.xml"/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7" Type="http://schemas.openxmlformats.org/officeDocument/2006/relationships/tags" Target="../tags/tag105.xml"/><Relationship Id="rId25" Type="http://schemas.openxmlformats.org/officeDocument/2006/relationships/tags" Target="../tags/tag113.xml"/><Relationship Id="rId33" Type="http://schemas.openxmlformats.org/officeDocument/2006/relationships/tags" Target="../tags/tag121.xml"/><Relationship Id="rId38" Type="http://schemas.openxmlformats.org/officeDocument/2006/relationships/tags" Target="../tags/tag126.xml"/><Relationship Id="rId46" Type="http://schemas.openxmlformats.org/officeDocument/2006/relationships/image" Target="../media/image30.jpeg"/><Relationship Id="rId20" Type="http://schemas.openxmlformats.org/officeDocument/2006/relationships/tags" Target="../tags/tag108.xml"/><Relationship Id="rId41" Type="http://schemas.openxmlformats.org/officeDocument/2006/relationships/tags" Target="../tags/tag12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tags" Target="../tags/tag151.xml"/><Relationship Id="rId26" Type="http://schemas.openxmlformats.org/officeDocument/2006/relationships/tags" Target="../tags/tag159.xml"/><Relationship Id="rId39" Type="http://schemas.openxmlformats.org/officeDocument/2006/relationships/tags" Target="../tags/tag172.xml"/><Relationship Id="rId21" Type="http://schemas.openxmlformats.org/officeDocument/2006/relationships/tags" Target="../tags/tag154.xml"/><Relationship Id="rId34" Type="http://schemas.openxmlformats.org/officeDocument/2006/relationships/tags" Target="../tags/tag167.xml"/><Relationship Id="rId42" Type="http://schemas.openxmlformats.org/officeDocument/2006/relationships/tags" Target="../tags/tag175.xml"/><Relationship Id="rId47" Type="http://schemas.openxmlformats.org/officeDocument/2006/relationships/image" Target="../media/image1.emf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tags" Target="../tags/tag149.xml"/><Relationship Id="rId29" Type="http://schemas.openxmlformats.org/officeDocument/2006/relationships/tags" Target="../tags/tag162.xml"/><Relationship Id="rId11" Type="http://schemas.openxmlformats.org/officeDocument/2006/relationships/slideLayout" Target="../slideLayouts/slideLayout64.xml"/><Relationship Id="rId24" Type="http://schemas.openxmlformats.org/officeDocument/2006/relationships/tags" Target="../tags/tag157.xml"/><Relationship Id="rId32" Type="http://schemas.openxmlformats.org/officeDocument/2006/relationships/tags" Target="../tags/tag165.xml"/><Relationship Id="rId37" Type="http://schemas.openxmlformats.org/officeDocument/2006/relationships/tags" Target="../tags/tag170.xml"/><Relationship Id="rId40" Type="http://schemas.openxmlformats.org/officeDocument/2006/relationships/tags" Target="../tags/tag173.xml"/><Relationship Id="rId45" Type="http://schemas.openxmlformats.org/officeDocument/2006/relationships/tags" Target="../tags/tag178.xml"/><Relationship Id="rId5" Type="http://schemas.openxmlformats.org/officeDocument/2006/relationships/slideLayout" Target="../slideLayouts/slideLayout58.xml"/><Relationship Id="rId15" Type="http://schemas.openxmlformats.org/officeDocument/2006/relationships/tags" Target="../tags/tag148.xml"/><Relationship Id="rId23" Type="http://schemas.openxmlformats.org/officeDocument/2006/relationships/tags" Target="../tags/tag156.xml"/><Relationship Id="rId28" Type="http://schemas.openxmlformats.org/officeDocument/2006/relationships/tags" Target="../tags/tag161.xml"/><Relationship Id="rId36" Type="http://schemas.openxmlformats.org/officeDocument/2006/relationships/tags" Target="../tags/tag169.xml"/><Relationship Id="rId49" Type="http://schemas.openxmlformats.org/officeDocument/2006/relationships/image" Target="../media/image31.png"/><Relationship Id="rId10" Type="http://schemas.openxmlformats.org/officeDocument/2006/relationships/slideLayout" Target="../slideLayouts/slideLayout63.xml"/><Relationship Id="rId19" Type="http://schemas.openxmlformats.org/officeDocument/2006/relationships/tags" Target="../tags/tag152.xml"/><Relationship Id="rId31" Type="http://schemas.openxmlformats.org/officeDocument/2006/relationships/tags" Target="../tags/tag164.xml"/><Relationship Id="rId44" Type="http://schemas.openxmlformats.org/officeDocument/2006/relationships/tags" Target="../tags/tag177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5.xml"/><Relationship Id="rId22" Type="http://schemas.openxmlformats.org/officeDocument/2006/relationships/tags" Target="../tags/tag155.xml"/><Relationship Id="rId27" Type="http://schemas.openxmlformats.org/officeDocument/2006/relationships/tags" Target="../tags/tag160.xml"/><Relationship Id="rId30" Type="http://schemas.openxmlformats.org/officeDocument/2006/relationships/tags" Target="../tags/tag163.xml"/><Relationship Id="rId35" Type="http://schemas.openxmlformats.org/officeDocument/2006/relationships/tags" Target="../tags/tag168.xml"/><Relationship Id="rId43" Type="http://schemas.openxmlformats.org/officeDocument/2006/relationships/tags" Target="../tags/tag176.xml"/><Relationship Id="rId48" Type="http://schemas.openxmlformats.org/officeDocument/2006/relationships/image" Target="../media/image30.jpeg"/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tags" Target="../tags/tag150.xml"/><Relationship Id="rId25" Type="http://schemas.openxmlformats.org/officeDocument/2006/relationships/tags" Target="../tags/tag158.xml"/><Relationship Id="rId33" Type="http://schemas.openxmlformats.org/officeDocument/2006/relationships/tags" Target="../tags/tag166.xml"/><Relationship Id="rId38" Type="http://schemas.openxmlformats.org/officeDocument/2006/relationships/tags" Target="../tags/tag171.xml"/><Relationship Id="rId46" Type="http://schemas.openxmlformats.org/officeDocument/2006/relationships/oleObject" Target="../embeddings/oleObject12.bin"/><Relationship Id="rId20" Type="http://schemas.openxmlformats.org/officeDocument/2006/relationships/tags" Target="../tags/tag153.xml"/><Relationship Id="rId41" Type="http://schemas.openxmlformats.org/officeDocument/2006/relationships/tags" Target="../tags/tag17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tags" Target="../tags/tag200.xml"/><Relationship Id="rId18" Type="http://schemas.openxmlformats.org/officeDocument/2006/relationships/tags" Target="../tags/tag205.xml"/><Relationship Id="rId26" Type="http://schemas.openxmlformats.org/officeDocument/2006/relationships/tags" Target="../tags/tag213.xml"/><Relationship Id="rId39" Type="http://schemas.openxmlformats.org/officeDocument/2006/relationships/tags" Target="../tags/tag226.xml"/><Relationship Id="rId21" Type="http://schemas.openxmlformats.org/officeDocument/2006/relationships/tags" Target="../tags/tag208.xml"/><Relationship Id="rId34" Type="http://schemas.openxmlformats.org/officeDocument/2006/relationships/tags" Target="../tags/tag221.xml"/><Relationship Id="rId42" Type="http://schemas.openxmlformats.org/officeDocument/2006/relationships/oleObject" Target="../embeddings/oleObject15.bin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tags" Target="../tags/tag203.xml"/><Relationship Id="rId20" Type="http://schemas.openxmlformats.org/officeDocument/2006/relationships/tags" Target="../tags/tag207.xml"/><Relationship Id="rId29" Type="http://schemas.openxmlformats.org/officeDocument/2006/relationships/tags" Target="../tags/tag216.xml"/><Relationship Id="rId41" Type="http://schemas.openxmlformats.org/officeDocument/2006/relationships/tags" Target="../tags/tag22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tags" Target="../tags/tag198.xml"/><Relationship Id="rId24" Type="http://schemas.openxmlformats.org/officeDocument/2006/relationships/tags" Target="../tags/tag211.xml"/><Relationship Id="rId32" Type="http://schemas.openxmlformats.org/officeDocument/2006/relationships/tags" Target="../tags/tag219.xml"/><Relationship Id="rId37" Type="http://schemas.openxmlformats.org/officeDocument/2006/relationships/tags" Target="../tags/tag224.xml"/><Relationship Id="rId40" Type="http://schemas.openxmlformats.org/officeDocument/2006/relationships/tags" Target="../tags/tag227.xml"/><Relationship Id="rId5" Type="http://schemas.openxmlformats.org/officeDocument/2006/relationships/slideLayout" Target="../slideLayouts/slideLayout71.xml"/><Relationship Id="rId15" Type="http://schemas.openxmlformats.org/officeDocument/2006/relationships/tags" Target="../tags/tag202.xml"/><Relationship Id="rId23" Type="http://schemas.openxmlformats.org/officeDocument/2006/relationships/tags" Target="../tags/tag210.xml"/><Relationship Id="rId28" Type="http://schemas.openxmlformats.org/officeDocument/2006/relationships/tags" Target="../tags/tag215.xml"/><Relationship Id="rId36" Type="http://schemas.openxmlformats.org/officeDocument/2006/relationships/tags" Target="../tags/tag223.xml"/><Relationship Id="rId10" Type="http://schemas.openxmlformats.org/officeDocument/2006/relationships/theme" Target="../theme/theme6.xml"/><Relationship Id="rId19" Type="http://schemas.openxmlformats.org/officeDocument/2006/relationships/tags" Target="../tags/tag206.xml"/><Relationship Id="rId31" Type="http://schemas.openxmlformats.org/officeDocument/2006/relationships/tags" Target="../tags/tag218.xml"/><Relationship Id="rId44" Type="http://schemas.openxmlformats.org/officeDocument/2006/relationships/image" Target="../media/image35.png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ags" Target="../tags/tag201.xml"/><Relationship Id="rId22" Type="http://schemas.openxmlformats.org/officeDocument/2006/relationships/tags" Target="../tags/tag209.xml"/><Relationship Id="rId27" Type="http://schemas.openxmlformats.org/officeDocument/2006/relationships/tags" Target="../tags/tag214.xml"/><Relationship Id="rId30" Type="http://schemas.openxmlformats.org/officeDocument/2006/relationships/tags" Target="../tags/tag217.xml"/><Relationship Id="rId35" Type="http://schemas.openxmlformats.org/officeDocument/2006/relationships/tags" Target="../tags/tag222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12" Type="http://schemas.openxmlformats.org/officeDocument/2006/relationships/tags" Target="../tags/tag199.xml"/><Relationship Id="rId17" Type="http://schemas.openxmlformats.org/officeDocument/2006/relationships/tags" Target="../tags/tag204.xml"/><Relationship Id="rId25" Type="http://schemas.openxmlformats.org/officeDocument/2006/relationships/tags" Target="../tags/tag212.xml"/><Relationship Id="rId33" Type="http://schemas.openxmlformats.org/officeDocument/2006/relationships/tags" Target="../tags/tag220.xml"/><Relationship Id="rId38" Type="http://schemas.openxmlformats.org/officeDocument/2006/relationships/tags" Target="../tags/tag225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tags" Target="../tags/tag246.xml"/><Relationship Id="rId18" Type="http://schemas.openxmlformats.org/officeDocument/2006/relationships/tags" Target="../tags/tag251.xml"/><Relationship Id="rId26" Type="http://schemas.openxmlformats.org/officeDocument/2006/relationships/tags" Target="../tags/tag259.xml"/><Relationship Id="rId39" Type="http://schemas.openxmlformats.org/officeDocument/2006/relationships/tags" Target="../tags/tag272.xml"/><Relationship Id="rId21" Type="http://schemas.openxmlformats.org/officeDocument/2006/relationships/tags" Target="../tags/tag254.xml"/><Relationship Id="rId34" Type="http://schemas.openxmlformats.org/officeDocument/2006/relationships/tags" Target="../tags/tag267.xml"/><Relationship Id="rId42" Type="http://schemas.openxmlformats.org/officeDocument/2006/relationships/image" Target="../media/image2.jpeg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tags" Target="../tags/tag249.xml"/><Relationship Id="rId20" Type="http://schemas.openxmlformats.org/officeDocument/2006/relationships/tags" Target="../tags/tag253.xml"/><Relationship Id="rId29" Type="http://schemas.openxmlformats.org/officeDocument/2006/relationships/tags" Target="../tags/tag262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ags" Target="../tags/tag244.xml"/><Relationship Id="rId24" Type="http://schemas.openxmlformats.org/officeDocument/2006/relationships/tags" Target="../tags/tag257.xml"/><Relationship Id="rId32" Type="http://schemas.openxmlformats.org/officeDocument/2006/relationships/tags" Target="../tags/tag265.xml"/><Relationship Id="rId37" Type="http://schemas.openxmlformats.org/officeDocument/2006/relationships/tags" Target="../tags/tag270.xml"/><Relationship Id="rId40" Type="http://schemas.openxmlformats.org/officeDocument/2006/relationships/oleObject" Target="../embeddings/oleObject22.bin"/><Relationship Id="rId5" Type="http://schemas.openxmlformats.org/officeDocument/2006/relationships/slideLayout" Target="../slideLayouts/slideLayout80.xml"/><Relationship Id="rId15" Type="http://schemas.openxmlformats.org/officeDocument/2006/relationships/tags" Target="../tags/tag248.xml"/><Relationship Id="rId23" Type="http://schemas.openxmlformats.org/officeDocument/2006/relationships/tags" Target="../tags/tag256.xml"/><Relationship Id="rId28" Type="http://schemas.openxmlformats.org/officeDocument/2006/relationships/tags" Target="../tags/tag261.xml"/><Relationship Id="rId36" Type="http://schemas.openxmlformats.org/officeDocument/2006/relationships/tags" Target="../tags/tag269.xml"/><Relationship Id="rId10" Type="http://schemas.openxmlformats.org/officeDocument/2006/relationships/tags" Target="../tags/tag243.xml"/><Relationship Id="rId19" Type="http://schemas.openxmlformats.org/officeDocument/2006/relationships/tags" Target="../tags/tag252.xml"/><Relationship Id="rId31" Type="http://schemas.openxmlformats.org/officeDocument/2006/relationships/tags" Target="../tags/tag264.xml"/><Relationship Id="rId4" Type="http://schemas.openxmlformats.org/officeDocument/2006/relationships/slideLayout" Target="../slideLayouts/slideLayout79.xml"/><Relationship Id="rId9" Type="http://schemas.openxmlformats.org/officeDocument/2006/relationships/tags" Target="../tags/tag242.xml"/><Relationship Id="rId14" Type="http://schemas.openxmlformats.org/officeDocument/2006/relationships/tags" Target="../tags/tag247.xml"/><Relationship Id="rId22" Type="http://schemas.openxmlformats.org/officeDocument/2006/relationships/tags" Target="../tags/tag255.xml"/><Relationship Id="rId27" Type="http://schemas.openxmlformats.org/officeDocument/2006/relationships/tags" Target="../tags/tag260.xml"/><Relationship Id="rId30" Type="http://schemas.openxmlformats.org/officeDocument/2006/relationships/tags" Target="../tags/tag263.xml"/><Relationship Id="rId35" Type="http://schemas.openxmlformats.org/officeDocument/2006/relationships/tags" Target="../tags/tag268.xml"/><Relationship Id="rId43" Type="http://schemas.openxmlformats.org/officeDocument/2006/relationships/image" Target="../media/image3.png"/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78.xml"/><Relationship Id="rId12" Type="http://schemas.openxmlformats.org/officeDocument/2006/relationships/tags" Target="../tags/tag245.xml"/><Relationship Id="rId17" Type="http://schemas.openxmlformats.org/officeDocument/2006/relationships/tags" Target="../tags/tag250.xml"/><Relationship Id="rId25" Type="http://schemas.openxmlformats.org/officeDocument/2006/relationships/tags" Target="../tags/tag258.xml"/><Relationship Id="rId33" Type="http://schemas.openxmlformats.org/officeDocument/2006/relationships/tags" Target="../tags/tag266.xml"/><Relationship Id="rId38" Type="http://schemas.openxmlformats.org/officeDocument/2006/relationships/tags" Target="../tags/tag27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tags" Target="../tags/tag285.xml"/><Relationship Id="rId26" Type="http://schemas.openxmlformats.org/officeDocument/2006/relationships/tags" Target="../tags/tag293.xml"/><Relationship Id="rId39" Type="http://schemas.openxmlformats.org/officeDocument/2006/relationships/tags" Target="../tags/tag306.xml"/><Relationship Id="rId21" Type="http://schemas.openxmlformats.org/officeDocument/2006/relationships/tags" Target="../tags/tag288.xml"/><Relationship Id="rId34" Type="http://schemas.openxmlformats.org/officeDocument/2006/relationships/tags" Target="../tags/tag301.xml"/><Relationship Id="rId42" Type="http://schemas.openxmlformats.org/officeDocument/2006/relationships/tags" Target="../tags/tag309.xml"/><Relationship Id="rId47" Type="http://schemas.openxmlformats.org/officeDocument/2006/relationships/oleObject" Target="../embeddings/oleObject26.bin"/><Relationship Id="rId50" Type="http://schemas.openxmlformats.org/officeDocument/2006/relationships/image" Target="../media/image31.png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tags" Target="../tags/tag283.xml"/><Relationship Id="rId29" Type="http://schemas.openxmlformats.org/officeDocument/2006/relationships/tags" Target="../tags/tag296.xml"/><Relationship Id="rId11" Type="http://schemas.openxmlformats.org/officeDocument/2006/relationships/slideLayout" Target="../slideLayouts/slideLayout93.xml"/><Relationship Id="rId24" Type="http://schemas.openxmlformats.org/officeDocument/2006/relationships/tags" Target="../tags/tag291.xml"/><Relationship Id="rId32" Type="http://schemas.openxmlformats.org/officeDocument/2006/relationships/tags" Target="../tags/tag299.xml"/><Relationship Id="rId37" Type="http://schemas.openxmlformats.org/officeDocument/2006/relationships/tags" Target="../tags/tag304.xml"/><Relationship Id="rId40" Type="http://schemas.openxmlformats.org/officeDocument/2006/relationships/tags" Target="../tags/tag307.xml"/><Relationship Id="rId45" Type="http://schemas.openxmlformats.org/officeDocument/2006/relationships/tags" Target="../tags/tag312.xml"/><Relationship Id="rId5" Type="http://schemas.openxmlformats.org/officeDocument/2006/relationships/slideLayout" Target="../slideLayouts/slideLayout87.xml"/><Relationship Id="rId15" Type="http://schemas.openxmlformats.org/officeDocument/2006/relationships/theme" Target="../theme/theme8.xml"/><Relationship Id="rId23" Type="http://schemas.openxmlformats.org/officeDocument/2006/relationships/tags" Target="../tags/tag290.xml"/><Relationship Id="rId28" Type="http://schemas.openxmlformats.org/officeDocument/2006/relationships/tags" Target="../tags/tag295.xml"/><Relationship Id="rId36" Type="http://schemas.openxmlformats.org/officeDocument/2006/relationships/tags" Target="../tags/tag303.xml"/><Relationship Id="rId49" Type="http://schemas.openxmlformats.org/officeDocument/2006/relationships/image" Target="../media/image30.jpeg"/><Relationship Id="rId10" Type="http://schemas.openxmlformats.org/officeDocument/2006/relationships/slideLayout" Target="../slideLayouts/slideLayout92.xml"/><Relationship Id="rId19" Type="http://schemas.openxmlformats.org/officeDocument/2006/relationships/tags" Target="../tags/tag286.xml"/><Relationship Id="rId31" Type="http://schemas.openxmlformats.org/officeDocument/2006/relationships/tags" Target="../tags/tag298.xml"/><Relationship Id="rId44" Type="http://schemas.openxmlformats.org/officeDocument/2006/relationships/tags" Target="../tags/tag311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ags" Target="../tags/tag289.xml"/><Relationship Id="rId27" Type="http://schemas.openxmlformats.org/officeDocument/2006/relationships/tags" Target="../tags/tag294.xml"/><Relationship Id="rId30" Type="http://schemas.openxmlformats.org/officeDocument/2006/relationships/tags" Target="../tags/tag297.xml"/><Relationship Id="rId35" Type="http://schemas.openxmlformats.org/officeDocument/2006/relationships/tags" Target="../tags/tag302.xml"/><Relationship Id="rId43" Type="http://schemas.openxmlformats.org/officeDocument/2006/relationships/tags" Target="../tags/tag310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tags" Target="../tags/tag284.xml"/><Relationship Id="rId25" Type="http://schemas.openxmlformats.org/officeDocument/2006/relationships/tags" Target="../tags/tag292.xml"/><Relationship Id="rId33" Type="http://schemas.openxmlformats.org/officeDocument/2006/relationships/tags" Target="../tags/tag300.xml"/><Relationship Id="rId38" Type="http://schemas.openxmlformats.org/officeDocument/2006/relationships/tags" Target="../tags/tag305.xml"/><Relationship Id="rId46" Type="http://schemas.openxmlformats.org/officeDocument/2006/relationships/tags" Target="../tags/tag313.xml"/><Relationship Id="rId20" Type="http://schemas.openxmlformats.org/officeDocument/2006/relationships/tags" Target="../tags/tag287.xml"/><Relationship Id="rId41" Type="http://schemas.openxmlformats.org/officeDocument/2006/relationships/tags" Target="../tags/tag308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tags" Target="../tags/tag328.xml"/><Relationship Id="rId18" Type="http://schemas.openxmlformats.org/officeDocument/2006/relationships/tags" Target="../tags/tag333.xml"/><Relationship Id="rId26" Type="http://schemas.openxmlformats.org/officeDocument/2006/relationships/tags" Target="../tags/tag341.xml"/><Relationship Id="rId39" Type="http://schemas.openxmlformats.org/officeDocument/2006/relationships/tags" Target="../tags/tag354.xml"/><Relationship Id="rId21" Type="http://schemas.openxmlformats.org/officeDocument/2006/relationships/tags" Target="../tags/tag336.xml"/><Relationship Id="rId34" Type="http://schemas.openxmlformats.org/officeDocument/2006/relationships/tags" Target="../tags/tag349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6" Type="http://schemas.openxmlformats.org/officeDocument/2006/relationships/tags" Target="../tags/tag331.xml"/><Relationship Id="rId20" Type="http://schemas.openxmlformats.org/officeDocument/2006/relationships/tags" Target="../tags/tag335.xml"/><Relationship Id="rId29" Type="http://schemas.openxmlformats.org/officeDocument/2006/relationships/tags" Target="../tags/tag344.xml"/><Relationship Id="rId41" Type="http://schemas.openxmlformats.org/officeDocument/2006/relationships/oleObject" Target="../embeddings/oleObject34.bin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tags" Target="../tags/tag326.xml"/><Relationship Id="rId24" Type="http://schemas.openxmlformats.org/officeDocument/2006/relationships/tags" Target="../tags/tag339.xml"/><Relationship Id="rId32" Type="http://schemas.openxmlformats.org/officeDocument/2006/relationships/tags" Target="../tags/tag347.xml"/><Relationship Id="rId37" Type="http://schemas.openxmlformats.org/officeDocument/2006/relationships/tags" Target="../tags/tag352.xml"/><Relationship Id="rId40" Type="http://schemas.openxmlformats.org/officeDocument/2006/relationships/tags" Target="../tags/tag355.xml"/><Relationship Id="rId5" Type="http://schemas.openxmlformats.org/officeDocument/2006/relationships/slideLayout" Target="../slideLayouts/slideLayout101.xml"/><Relationship Id="rId15" Type="http://schemas.openxmlformats.org/officeDocument/2006/relationships/tags" Target="../tags/tag330.xml"/><Relationship Id="rId23" Type="http://schemas.openxmlformats.org/officeDocument/2006/relationships/tags" Target="../tags/tag338.xml"/><Relationship Id="rId28" Type="http://schemas.openxmlformats.org/officeDocument/2006/relationships/tags" Target="../tags/tag343.xml"/><Relationship Id="rId36" Type="http://schemas.openxmlformats.org/officeDocument/2006/relationships/tags" Target="../tags/tag351.xml"/><Relationship Id="rId10" Type="http://schemas.openxmlformats.org/officeDocument/2006/relationships/tags" Target="../tags/tag325.xml"/><Relationship Id="rId19" Type="http://schemas.openxmlformats.org/officeDocument/2006/relationships/tags" Target="../tags/tag334.xml"/><Relationship Id="rId31" Type="http://schemas.openxmlformats.org/officeDocument/2006/relationships/tags" Target="../tags/tag346.xml"/><Relationship Id="rId44" Type="http://schemas.openxmlformats.org/officeDocument/2006/relationships/image" Target="../media/image37.png"/><Relationship Id="rId4" Type="http://schemas.openxmlformats.org/officeDocument/2006/relationships/slideLayout" Target="../slideLayouts/slideLayout100.xml"/><Relationship Id="rId9" Type="http://schemas.openxmlformats.org/officeDocument/2006/relationships/theme" Target="../theme/theme9.xml"/><Relationship Id="rId14" Type="http://schemas.openxmlformats.org/officeDocument/2006/relationships/tags" Target="../tags/tag329.xml"/><Relationship Id="rId22" Type="http://schemas.openxmlformats.org/officeDocument/2006/relationships/tags" Target="../tags/tag337.xml"/><Relationship Id="rId27" Type="http://schemas.openxmlformats.org/officeDocument/2006/relationships/tags" Target="../tags/tag342.xml"/><Relationship Id="rId30" Type="http://schemas.openxmlformats.org/officeDocument/2006/relationships/tags" Target="../tags/tag345.xml"/><Relationship Id="rId35" Type="http://schemas.openxmlformats.org/officeDocument/2006/relationships/tags" Target="../tags/tag350.xml"/><Relationship Id="rId43" Type="http://schemas.openxmlformats.org/officeDocument/2006/relationships/image" Target="../media/image36.jpeg"/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12" Type="http://schemas.openxmlformats.org/officeDocument/2006/relationships/tags" Target="../tags/tag327.xml"/><Relationship Id="rId17" Type="http://schemas.openxmlformats.org/officeDocument/2006/relationships/tags" Target="../tags/tag332.xml"/><Relationship Id="rId25" Type="http://schemas.openxmlformats.org/officeDocument/2006/relationships/tags" Target="../tags/tag340.xml"/><Relationship Id="rId33" Type="http://schemas.openxmlformats.org/officeDocument/2006/relationships/tags" Target="../tags/tag348.xml"/><Relationship Id="rId38" Type="http://schemas.openxmlformats.org/officeDocument/2006/relationships/tags" Target="../tags/tag3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430323259"/>
              </p:ext>
            </p:extLst>
          </p:nvPr>
        </p:nvGraphicFramePr>
        <p:xfrm>
          <a:off x="0" y="1"/>
          <a:ext cx="2159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51" imgW="12700" imgH="12700" progId="TCLayout.ActiveDocument.1">
                  <p:embed/>
                </p:oleObj>
              </mc:Choice>
              <mc:Fallback>
                <p:oleObj name="think-cell 幻灯片" r:id="rId51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8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3" cstate="email"/>
          <a:srcRect/>
          <a:stretch>
            <a:fillRect/>
          </a:stretch>
        </p:blipFill>
        <p:spPr bwMode="auto">
          <a:xfrm>
            <a:off x="0" y="5379485"/>
            <a:ext cx="10502900" cy="1478068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54" cstate="email"/>
          <a:stretch>
            <a:fillRect/>
          </a:stretch>
        </p:blipFill>
        <p:spPr bwMode="ltGray">
          <a:xfrm>
            <a:off x="10354228" y="6251703"/>
            <a:ext cx="1142033" cy="377858"/>
          </a:xfrm>
          <a:prstGeom prst="rect">
            <a:avLst/>
          </a:prstGeom>
        </p:spPr>
      </p:pic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/>
              <a:t>Click to edit Master text styles</a:t>
            </a:r>
          </a:p>
          <a:p>
            <a:pPr lvl="1" latinLnBrk="0"/>
            <a:r>
              <a:rPr lang="en-US" altLang="zh-CN"/>
              <a:t>Second level</a:t>
            </a:r>
          </a:p>
          <a:p>
            <a:pPr lvl="2" latinLnBrk="0"/>
            <a:r>
              <a:rPr lang="en-US" altLang="zh-CN"/>
              <a:t>Third level</a:t>
            </a:r>
          </a:p>
          <a:p>
            <a:pPr lvl="3" latinLnBrk="0"/>
            <a:r>
              <a:rPr lang="en-US" altLang="zh-CN"/>
              <a:t>Fourth level</a:t>
            </a:r>
          </a:p>
          <a:p>
            <a:pPr lvl="4" latinLnBrk="0"/>
            <a:r>
              <a:rPr lang="en-US" altLang="zh-CN"/>
              <a:t>Fifth level</a:t>
            </a:r>
            <a:endParaRPr lang="en-US" dirty="0"/>
          </a:p>
        </p:txBody>
      </p:sp>
      <p:grpSp>
        <p:nvGrpSpPr>
          <p:cNvPr id="15" name="ACET" hidden="1"/>
          <p:cNvGrpSpPr/>
          <p:nvPr/>
        </p:nvGrpSpPr>
        <p:grpSpPr bwMode="gray">
          <a:xfrm>
            <a:off x="455716" y="2029556"/>
            <a:ext cx="5254845" cy="479445"/>
            <a:chOff x="915" y="734"/>
            <a:chExt cx="2686" cy="296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34"/>
              <a:ext cx="2686" cy="29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5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5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6" name="4. Footnote" hidden="1"/>
          <p:cNvSpPr txBox="1">
            <a:spLocks noChangeArrowheads="1"/>
          </p:cNvSpPr>
          <p:nvPr/>
        </p:nvSpPr>
        <p:spPr bwMode="gray">
          <a:xfrm>
            <a:off x="470788" y="6094956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85725" indent="-8572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930" defTabSz="895350">
              <a:defRPr sz="2400"/>
            </a:lvl3pPr>
            <a:lvl4pPr marL="1405255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000" i="1" baseline="0" dirty="0">
                <a:solidFill>
                  <a:schemeClr val="tx1"/>
                </a:solidFill>
              </a:rPr>
              <a:t>1	Footnote</a:t>
            </a:r>
          </a:p>
        </p:txBody>
      </p:sp>
      <p:sp>
        <p:nvSpPr>
          <p:cNvPr id="67" name="5. Source" hidden="1"/>
          <p:cNvSpPr>
            <a:spLocks noChangeArrowheads="1"/>
          </p:cNvSpPr>
          <p:nvPr/>
        </p:nvSpPr>
        <p:spPr bwMode="gray">
          <a:xfrm>
            <a:off x="470788" y="6272742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9900" indent="-469900" defTabSz="895350"/>
            <a:r>
              <a:rPr lang="en-US" sz="1000" i="1" baseline="0" dirty="0">
                <a:solidFill>
                  <a:schemeClr val="tx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68" name="1. On-page tracker" hidden="1"/>
          <p:cNvSpPr>
            <a:spLocks noChangeArrowheads="1"/>
          </p:cNvSpPr>
          <p:nvPr/>
        </p:nvSpPr>
        <p:spPr bwMode="gray">
          <a:xfrm>
            <a:off x="470788" y="7827"/>
            <a:ext cx="37189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dirty="0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69" name="3. Unit of measure" hidden="1"/>
          <p:cNvSpPr txBox="1">
            <a:spLocks noChangeArrowheads="1"/>
          </p:cNvSpPr>
          <p:nvPr/>
        </p:nvSpPr>
        <p:spPr bwMode="gray">
          <a:xfrm>
            <a:off x="470788" y="717386"/>
            <a:ext cx="11250426" cy="2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930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500" baseline="0" dirty="0"/>
              <a:t>Subtitle</a:t>
            </a:r>
          </a:p>
        </p:txBody>
      </p:sp>
      <p:grpSp>
        <p:nvGrpSpPr>
          <p:cNvPr id="87" name="Sticker" hidden="1"/>
          <p:cNvGrpSpPr/>
          <p:nvPr/>
        </p:nvGrpSpPr>
        <p:grpSpPr bwMode="gray">
          <a:xfrm>
            <a:off x="11416207" y="759745"/>
            <a:ext cx="305020" cy="130357"/>
            <a:chOff x="8382059" y="285750"/>
            <a:chExt cx="358716" cy="153314"/>
          </a:xfrm>
        </p:grpSpPr>
        <p:sp>
          <p:nvSpPr>
            <p:cNvPr id="88" name="StickerRectangle"/>
            <p:cNvSpPr>
              <a:spLocks noChangeArrowheads="1"/>
            </p:cNvSpPr>
            <p:nvPr/>
          </p:nvSpPr>
          <p:spPr bwMode="gray">
            <a:xfrm>
              <a:off x="8382059" y="285750"/>
              <a:ext cx="358716" cy="15331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746125">
                <a:buClr>
                  <a:srgbClr val="002960"/>
                </a:buClr>
              </a:pPr>
              <a:r>
                <a:rPr lang="x-none" sz="665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89" name="AutoShape 31"/>
            <p:cNvCxnSpPr>
              <a:cxnSpLocks noChangeShapeType="1"/>
              <a:stCxn id="88" idx="2"/>
              <a:endCxn id="88" idx="4"/>
            </p:cNvCxnSpPr>
            <p:nvPr/>
          </p:nvCxnSpPr>
          <p:spPr bwMode="gray">
            <a:xfrm>
              <a:off x="8382059" y="285750"/>
              <a:ext cx="0" cy="153314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AutoShape 32"/>
            <p:cNvCxnSpPr>
              <a:cxnSpLocks noChangeShapeType="1"/>
              <a:stCxn id="88" idx="4"/>
              <a:endCxn id="88" idx="6"/>
            </p:cNvCxnSpPr>
            <p:nvPr/>
          </p:nvCxnSpPr>
          <p:spPr bwMode="gray">
            <a:xfrm>
              <a:off x="8382059" y="439064"/>
              <a:ext cx="35871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" name="LegendBoxes" hidden="1"/>
          <p:cNvGrpSpPr/>
          <p:nvPr/>
        </p:nvGrpSpPr>
        <p:grpSpPr bwMode="gray">
          <a:xfrm>
            <a:off x="11133500" y="759745"/>
            <a:ext cx="594289" cy="844979"/>
            <a:chOff x="7835905" y="279400"/>
            <a:chExt cx="698909" cy="993791"/>
          </a:xfrm>
        </p:grpSpPr>
        <p:sp>
          <p:nvSpPr>
            <p:cNvPr id="92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3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4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5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6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7" name="Legend2"/>
            <p:cNvSpPr>
              <a:spLocks noChangeArrowheads="1"/>
            </p:cNvSpPr>
            <p:nvPr/>
          </p:nvSpPr>
          <p:spPr bwMode="gray">
            <a:xfrm>
              <a:off x="8089906" y="549276"/>
              <a:ext cx="444908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8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9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0" name="LegendLines" hidden="1"/>
          <p:cNvGrpSpPr/>
          <p:nvPr/>
        </p:nvGrpSpPr>
        <p:grpSpPr bwMode="gray">
          <a:xfrm>
            <a:off x="10871622" y="759745"/>
            <a:ext cx="856162" cy="618216"/>
            <a:chOff x="7540629" y="279400"/>
            <a:chExt cx="1006882" cy="727090"/>
          </a:xfrm>
        </p:grpSpPr>
        <p:sp>
          <p:nvSpPr>
            <p:cNvPr id="101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2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3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4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5" name="Legend2"/>
            <p:cNvSpPr>
              <a:spLocks noChangeArrowheads="1"/>
            </p:cNvSpPr>
            <p:nvPr/>
          </p:nvSpPr>
          <p:spPr bwMode="gray">
            <a:xfrm>
              <a:off x="8102604" y="5461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8" name="LegendMoons" hidden="1"/>
          <p:cNvGrpSpPr/>
          <p:nvPr/>
        </p:nvGrpSpPr>
        <p:grpSpPr bwMode="gray">
          <a:xfrm>
            <a:off x="11076801" y="759745"/>
            <a:ext cx="650982" cy="1110878"/>
            <a:chOff x="7769225" y="250825"/>
            <a:chExt cx="765582" cy="1306516"/>
          </a:xfrm>
        </p:grpSpPr>
        <p:grpSp>
          <p:nvGrpSpPr>
            <p:cNvPr id="109" name="MoonLegend1"/>
            <p:cNvGrpSpPr>
              <a:grpSpLocks noChangeAspect="1"/>
            </p:cNvGrpSpPr>
            <p:nvPr>
              <p:custDataLst>
                <p:tags r:id="rId36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27" name="Oval 38"/>
              <p:cNvSpPr>
                <a:spLocks noChangeAspect="1" noChangeArrowheads="1"/>
              </p:cNvSpPr>
              <p:nvPr>
                <p:custDataLst>
                  <p:tags r:id="rId4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8" name="Arc 39"/>
              <p:cNvSpPr>
                <a:spLocks noChangeAspect="1"/>
              </p:cNvSpPr>
              <p:nvPr>
                <p:custDataLst>
                  <p:tags r:id="rId5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0" name="MoonLegend2"/>
            <p:cNvGrpSpPr>
              <a:grpSpLocks noChangeAspect="1"/>
            </p:cNvGrpSpPr>
            <p:nvPr>
              <p:custDataLst>
                <p:tags r:id="rId37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5" name="Oval 41"/>
              <p:cNvSpPr>
                <a:spLocks noChangeAspect="1" noChangeArrowheads="1"/>
              </p:cNvSpPr>
              <p:nvPr>
                <p:custDataLst>
                  <p:tags r:id="rId4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6" name="Arc 42"/>
              <p:cNvSpPr>
                <a:spLocks noChangeAspect="1"/>
              </p:cNvSpPr>
              <p:nvPr>
                <p:custDataLst>
                  <p:tags r:id="rId4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1" name="MoonLegend4"/>
            <p:cNvGrpSpPr>
              <a:grpSpLocks noChangeAspect="1"/>
            </p:cNvGrpSpPr>
            <p:nvPr>
              <p:custDataLst>
                <p:tags r:id="rId38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3" name="Oval 47"/>
              <p:cNvSpPr>
                <a:spLocks noChangeAspect="1" noChangeArrowheads="1"/>
              </p:cNvSpPr>
              <p:nvPr>
                <p:custDataLst>
                  <p:tags r:id="rId4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4" name="Arc 48"/>
              <p:cNvSpPr>
                <a:spLocks noChangeAspect="1"/>
              </p:cNvSpPr>
              <p:nvPr>
                <p:custDataLst>
                  <p:tags r:id="rId4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MoonLegend5"/>
            <p:cNvGrpSpPr>
              <a:grpSpLocks noChangeAspect="1"/>
            </p:cNvGrpSpPr>
            <p:nvPr>
              <p:custDataLst>
                <p:tags r:id="rId39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21" name="Oval 50"/>
              <p:cNvSpPr>
                <a:spLocks noChangeAspect="1" noChangeArrowheads="1"/>
              </p:cNvSpPr>
              <p:nvPr>
                <p:custDataLst>
                  <p:tags r:id="rId4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2" name="Oval 51"/>
              <p:cNvSpPr>
                <a:spLocks noChangeAspect="1" noChangeArrowheads="1"/>
              </p:cNvSpPr>
              <p:nvPr>
                <p:custDataLst>
                  <p:tags r:id="rId4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3" name="MoonLegend3"/>
            <p:cNvGrpSpPr>
              <a:grpSpLocks noChangeAspect="1"/>
            </p:cNvGrpSpPr>
            <p:nvPr>
              <p:custDataLst>
                <p:tags r:id="rId40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19" name="Oval 47"/>
              <p:cNvSpPr>
                <a:spLocks noChangeAspect="1" noChangeArrowheads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0" name="Arc 48"/>
              <p:cNvSpPr>
                <a:spLocks noChangeAspect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4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gray">
            <a:xfrm>
              <a:off x="8089900" y="81280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7" name="Legend4"/>
            <p:cNvSpPr>
              <a:spLocks noChangeArrowheads="1"/>
            </p:cNvSpPr>
            <p:nvPr/>
          </p:nvSpPr>
          <p:spPr bwMode="gray">
            <a:xfrm>
              <a:off x="8089900" y="1084266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8" name="Legend5"/>
            <p:cNvSpPr>
              <a:spLocks noChangeArrowheads="1"/>
            </p:cNvSpPr>
            <p:nvPr/>
          </p:nvSpPr>
          <p:spPr bwMode="gray">
            <a:xfrm>
              <a:off x="8089900" y="136049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29" name="EmptyMoon" hidden="1"/>
          <p:cNvGrpSpPr>
            <a:grpSpLocks noChangeAspect="1"/>
          </p:cNvGrpSpPr>
          <p:nvPr>
            <p:custDataLst>
              <p:tags r:id="rId21"/>
            </p:custDataLst>
          </p:nvPr>
        </p:nvGrpSpPr>
        <p:grpSpPr>
          <a:xfrm>
            <a:off x="9434187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30" name="Oval 129"/>
            <p:cNvSpPr/>
            <p:nvPr>
              <p:custDataLst>
                <p:tags r:id="rId34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dirty="0">
                <a:solidFill>
                  <a:schemeClr val="bg1"/>
                </a:solidFill>
              </a:endParaRPr>
            </a:p>
          </p:txBody>
        </p:sp>
        <p:sp>
          <p:nvSpPr>
            <p:cNvPr id="131" name="Arc 130"/>
            <p:cNvSpPr/>
            <p:nvPr>
              <p:custDataLst>
                <p:tags r:id="rId35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2" name="QuaterMoon" hidden="1"/>
          <p:cNvGrpSpPr>
            <a:grpSpLocks noChangeAspect="1"/>
          </p:cNvGrpSpPr>
          <p:nvPr>
            <p:custDataLst>
              <p:tags r:id="rId22"/>
            </p:custDataLst>
          </p:nvPr>
        </p:nvGrpSpPr>
        <p:grpSpPr>
          <a:xfrm>
            <a:off x="9701138" y="833371"/>
            <a:ext cx="211667" cy="211667"/>
            <a:chOff x="762000" y="1270000"/>
            <a:chExt cx="254000" cy="254000"/>
          </a:xfrm>
        </p:grpSpPr>
        <p:sp>
          <p:nvSpPr>
            <p:cNvPr id="133" name="Oval 132"/>
            <p:cNvSpPr/>
            <p:nvPr>
              <p:custDataLst>
                <p:tags r:id="rId32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dirty="0">
                <a:solidFill>
                  <a:schemeClr val="bg1"/>
                </a:solidFill>
              </a:endParaRPr>
            </a:p>
          </p:txBody>
        </p:sp>
        <p:sp>
          <p:nvSpPr>
            <p:cNvPr id="134" name="Arc 133"/>
            <p:cNvSpPr/>
            <p:nvPr>
              <p:custDataLst>
                <p:tags r:id="rId33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5" name="HalfMoon" hidden="1"/>
          <p:cNvGrpSpPr>
            <a:grpSpLocks noChangeAspect="1"/>
          </p:cNvGrpSpPr>
          <p:nvPr>
            <p:custDataLst>
              <p:tags r:id="rId23"/>
            </p:custDataLst>
          </p:nvPr>
        </p:nvGrpSpPr>
        <p:grpSpPr>
          <a:xfrm>
            <a:off x="9968089" y="833371"/>
            <a:ext cx="211667" cy="211667"/>
            <a:chOff x="762000" y="1270000"/>
            <a:chExt cx="254000" cy="254000"/>
          </a:xfrm>
        </p:grpSpPr>
        <p:sp>
          <p:nvSpPr>
            <p:cNvPr id="136" name="Oval 135"/>
            <p:cNvSpPr/>
            <p:nvPr>
              <p:custDataLst>
                <p:tags r:id="rId30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dirty="0">
                <a:solidFill>
                  <a:schemeClr val="bg1"/>
                </a:solidFill>
              </a:endParaRPr>
            </a:p>
          </p:txBody>
        </p:sp>
        <p:sp>
          <p:nvSpPr>
            <p:cNvPr id="137" name="Arc 136"/>
            <p:cNvSpPr/>
            <p:nvPr>
              <p:custDataLst>
                <p:tags r:id="rId31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8" name="3QuaterMoon" hidden="1"/>
          <p:cNvGrpSpPr>
            <a:grpSpLocks noChangeAspect="1"/>
          </p:cNvGrpSpPr>
          <p:nvPr>
            <p:custDataLst>
              <p:tags r:id="rId24"/>
            </p:custDataLst>
          </p:nvPr>
        </p:nvGrpSpPr>
        <p:grpSpPr>
          <a:xfrm>
            <a:off x="10235040" y="833371"/>
            <a:ext cx="211667" cy="211667"/>
            <a:chOff x="762000" y="1270000"/>
            <a:chExt cx="254000" cy="254000"/>
          </a:xfrm>
        </p:grpSpPr>
        <p:sp>
          <p:nvSpPr>
            <p:cNvPr id="139" name="Oval 138"/>
            <p:cNvSpPr/>
            <p:nvPr>
              <p:custDataLst>
                <p:tags r:id="rId28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dirty="0">
                <a:solidFill>
                  <a:schemeClr val="bg1"/>
                </a:solidFill>
              </a:endParaRPr>
            </a:p>
          </p:txBody>
        </p:sp>
        <p:sp>
          <p:nvSpPr>
            <p:cNvPr id="140" name="Arc 139"/>
            <p:cNvSpPr/>
            <p:nvPr>
              <p:custDataLst>
                <p:tags r:id="rId29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41" name="FullMoon" hidden="1"/>
          <p:cNvGrpSpPr>
            <a:grpSpLocks noChangeAspect="1"/>
          </p:cNvGrpSpPr>
          <p:nvPr>
            <p:custDataLst>
              <p:tags r:id="rId25"/>
            </p:custDataLst>
          </p:nvPr>
        </p:nvGrpSpPr>
        <p:grpSpPr>
          <a:xfrm>
            <a:off x="10501992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42" name="Oval 141"/>
            <p:cNvSpPr/>
            <p:nvPr>
              <p:custDataLst>
                <p:tags r:id="rId26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dirty="0">
                <a:solidFill>
                  <a:schemeClr val="bg1"/>
                </a:solidFill>
              </a:endParaRPr>
            </a:p>
          </p:txBody>
        </p:sp>
        <p:sp>
          <p:nvSpPr>
            <p:cNvPr id="143" name="Arc 142"/>
            <p:cNvSpPr/>
            <p:nvPr>
              <p:custDataLst>
                <p:tags r:id="rId27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147" name="矩形 2"/>
          <p:cNvSpPr/>
          <p:nvPr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70788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5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cxnSp>
        <p:nvCxnSpPr>
          <p:cNvPr id="145" name="Straight Connector 144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84690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9" r:id="rId15"/>
    <p:sldLayoutId id="2147483737" r:id="rId16"/>
    <p:sldLayoutId id="2147483752" r:id="rId17"/>
    <p:sldLayoutId id="2147483799" r:id="rId18"/>
  </p:sldLayoutIdLst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240" algn="l"/>
        </a:tabLst>
        <a:defRPr lang="x-none" sz="2000" b="1" cap="all" baseline="0" noProof="0" dirty="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0" indent="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tx2"/>
        </a:buClr>
        <a:buSzPct val="100000"/>
        <a:defRPr lang="en-US" altLang="zh-CN" sz="1335" b="1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1pPr>
      <a:lvl2pPr marL="193675" indent="-19177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5000"/>
        <a:buFont typeface="Arial" panose="020B0604020202020204" pitchFamily="34" charset="0"/>
        <a:buChar char="▪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2pPr>
      <a:lvl3pPr marL="457200" indent="-26162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–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3pPr>
      <a:lvl4pPr marL="614045" indent="-155575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▫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4pPr>
      <a:lvl5pPr marL="749935" indent="-130175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89000"/>
        <a:buFont typeface="Arial" panose="020B0604020202020204" pitchFamily="34" charset="0"/>
        <a:buChar char="-"/>
        <a:defRPr lang="en-US" altLang="zh-CN" sz="1335" b="0" kern="0" baseline="0" dirty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5pPr>
      <a:lvl6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521225669"/>
              </p:ext>
            </p:extLst>
          </p:nvPr>
        </p:nvGraphicFramePr>
        <p:xfrm>
          <a:off x="0" y="1"/>
          <a:ext cx="2159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9" imgW="12700" imgH="12700" progId="TCLayout.ActiveDocument.1">
                  <p:embed/>
                </p:oleObj>
              </mc:Choice>
              <mc:Fallback>
                <p:oleObj name="think-cell 幻灯片" r:id="rId39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8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1" cstate="email"/>
          <a:srcRect/>
          <a:stretch>
            <a:fillRect/>
          </a:stretch>
        </p:blipFill>
        <p:spPr bwMode="auto">
          <a:xfrm>
            <a:off x="0" y="5379485"/>
            <a:ext cx="10502900" cy="1478068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42" cstate="email"/>
          <a:stretch>
            <a:fillRect/>
          </a:stretch>
        </p:blipFill>
        <p:spPr bwMode="ltGray">
          <a:xfrm>
            <a:off x="10354228" y="6251703"/>
            <a:ext cx="1142033" cy="377858"/>
          </a:xfrm>
          <a:prstGeom prst="rect">
            <a:avLst/>
          </a:prstGeom>
        </p:spPr>
      </p:pic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/>
              <a:t>Click to edit Master text styles</a:t>
            </a:r>
          </a:p>
          <a:p>
            <a:pPr lvl="1" latinLnBrk="0"/>
            <a:r>
              <a:rPr lang="en-US" altLang="zh-CN"/>
              <a:t>Second level</a:t>
            </a:r>
          </a:p>
          <a:p>
            <a:pPr lvl="2" latinLnBrk="0"/>
            <a:r>
              <a:rPr lang="en-US" altLang="zh-CN"/>
              <a:t>Third level</a:t>
            </a:r>
          </a:p>
          <a:p>
            <a:pPr lvl="3" latinLnBrk="0"/>
            <a:r>
              <a:rPr lang="en-US" altLang="zh-CN"/>
              <a:t>Fourth level</a:t>
            </a:r>
          </a:p>
          <a:p>
            <a:pPr lvl="4" latinLnBrk="0"/>
            <a:r>
              <a:rPr lang="en-US" altLang="zh-CN"/>
              <a:t>Fifth level</a:t>
            </a:r>
            <a:endParaRPr lang="en-US"/>
          </a:p>
        </p:txBody>
      </p:sp>
      <p:grpSp>
        <p:nvGrpSpPr>
          <p:cNvPr id="15" name="ACET" hidden="1"/>
          <p:cNvGrpSpPr/>
          <p:nvPr/>
        </p:nvGrpSpPr>
        <p:grpSpPr bwMode="gray">
          <a:xfrm>
            <a:off x="455716" y="2029556"/>
            <a:ext cx="5254845" cy="479445"/>
            <a:chOff x="915" y="734"/>
            <a:chExt cx="2686" cy="296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34"/>
              <a:ext cx="2686" cy="29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500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500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6" name="4. Footnote" hidden="1"/>
          <p:cNvSpPr txBox="1">
            <a:spLocks noChangeArrowheads="1"/>
          </p:cNvSpPr>
          <p:nvPr/>
        </p:nvSpPr>
        <p:spPr bwMode="gray">
          <a:xfrm>
            <a:off x="470788" y="6094956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85725" indent="-8572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930" defTabSz="895350">
              <a:defRPr sz="2400"/>
            </a:lvl3pPr>
            <a:lvl4pPr marL="1405255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000" i="1" baseline="0">
                <a:solidFill>
                  <a:schemeClr val="tx1"/>
                </a:solidFill>
              </a:rPr>
              <a:t>1	Footnote</a:t>
            </a:r>
          </a:p>
        </p:txBody>
      </p:sp>
      <p:sp>
        <p:nvSpPr>
          <p:cNvPr id="67" name="5. Source" hidden="1"/>
          <p:cNvSpPr>
            <a:spLocks noChangeArrowheads="1"/>
          </p:cNvSpPr>
          <p:nvPr/>
        </p:nvSpPr>
        <p:spPr bwMode="gray">
          <a:xfrm>
            <a:off x="470788" y="6272742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9900" indent="-469900" defTabSz="895350"/>
            <a:r>
              <a:rPr lang="en-US" sz="1000" i="1" baseline="0">
                <a:solidFill>
                  <a:schemeClr val="tx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68" name="1. On-page tracker" hidden="1"/>
          <p:cNvSpPr>
            <a:spLocks noChangeArrowheads="1"/>
          </p:cNvSpPr>
          <p:nvPr/>
        </p:nvSpPr>
        <p:spPr bwMode="gray">
          <a:xfrm>
            <a:off x="470788" y="7827"/>
            <a:ext cx="37189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69" name="3. Unit of measure" hidden="1"/>
          <p:cNvSpPr txBox="1">
            <a:spLocks noChangeArrowheads="1"/>
          </p:cNvSpPr>
          <p:nvPr/>
        </p:nvSpPr>
        <p:spPr bwMode="gray">
          <a:xfrm>
            <a:off x="470788" y="717386"/>
            <a:ext cx="11250426" cy="2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930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500" baseline="0"/>
              <a:t>Subtitle</a:t>
            </a:r>
          </a:p>
        </p:txBody>
      </p:sp>
      <p:grpSp>
        <p:nvGrpSpPr>
          <p:cNvPr id="87" name="Sticker" hidden="1"/>
          <p:cNvGrpSpPr/>
          <p:nvPr/>
        </p:nvGrpSpPr>
        <p:grpSpPr bwMode="gray">
          <a:xfrm>
            <a:off x="11416207" y="759745"/>
            <a:ext cx="305020" cy="130357"/>
            <a:chOff x="8382059" y="285750"/>
            <a:chExt cx="358716" cy="153314"/>
          </a:xfrm>
        </p:grpSpPr>
        <p:sp>
          <p:nvSpPr>
            <p:cNvPr id="88" name="StickerRectangle"/>
            <p:cNvSpPr>
              <a:spLocks noChangeArrowheads="1"/>
            </p:cNvSpPr>
            <p:nvPr/>
          </p:nvSpPr>
          <p:spPr bwMode="gray">
            <a:xfrm>
              <a:off x="8382059" y="285750"/>
              <a:ext cx="358716" cy="15331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746125">
                <a:buClr>
                  <a:srgbClr val="002960"/>
                </a:buClr>
              </a:pPr>
              <a:r>
                <a:rPr lang="x-none" sz="665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89" name="AutoShape 31"/>
            <p:cNvCxnSpPr>
              <a:cxnSpLocks noChangeShapeType="1"/>
              <a:stCxn id="88" idx="2"/>
              <a:endCxn id="88" idx="4"/>
            </p:cNvCxnSpPr>
            <p:nvPr/>
          </p:nvCxnSpPr>
          <p:spPr bwMode="gray">
            <a:xfrm>
              <a:off x="8382059" y="285750"/>
              <a:ext cx="0" cy="153314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AutoShape 32"/>
            <p:cNvCxnSpPr>
              <a:cxnSpLocks noChangeShapeType="1"/>
              <a:stCxn id="88" idx="4"/>
              <a:endCxn id="88" idx="6"/>
            </p:cNvCxnSpPr>
            <p:nvPr/>
          </p:nvCxnSpPr>
          <p:spPr bwMode="gray">
            <a:xfrm>
              <a:off x="8382059" y="439064"/>
              <a:ext cx="35871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" name="LegendBoxes" hidden="1"/>
          <p:cNvGrpSpPr/>
          <p:nvPr/>
        </p:nvGrpSpPr>
        <p:grpSpPr bwMode="gray">
          <a:xfrm>
            <a:off x="11133500" y="759745"/>
            <a:ext cx="594289" cy="844979"/>
            <a:chOff x="7835905" y="279400"/>
            <a:chExt cx="698909" cy="993791"/>
          </a:xfrm>
        </p:grpSpPr>
        <p:sp>
          <p:nvSpPr>
            <p:cNvPr id="92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93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94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95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96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7" name="Legend2"/>
            <p:cNvSpPr>
              <a:spLocks noChangeArrowheads="1"/>
            </p:cNvSpPr>
            <p:nvPr/>
          </p:nvSpPr>
          <p:spPr bwMode="gray">
            <a:xfrm>
              <a:off x="8089906" y="549276"/>
              <a:ext cx="444908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8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9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0" name="LegendLines" hidden="1"/>
          <p:cNvGrpSpPr/>
          <p:nvPr/>
        </p:nvGrpSpPr>
        <p:grpSpPr bwMode="gray">
          <a:xfrm>
            <a:off x="10871622" y="759745"/>
            <a:ext cx="856162" cy="618216"/>
            <a:chOff x="7540629" y="279400"/>
            <a:chExt cx="1006882" cy="727090"/>
          </a:xfrm>
        </p:grpSpPr>
        <p:sp>
          <p:nvSpPr>
            <p:cNvPr id="101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102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103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104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5" name="Legend2"/>
            <p:cNvSpPr>
              <a:spLocks noChangeArrowheads="1"/>
            </p:cNvSpPr>
            <p:nvPr/>
          </p:nvSpPr>
          <p:spPr bwMode="gray">
            <a:xfrm>
              <a:off x="8102604" y="5461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8" name="LegendMoons" hidden="1"/>
          <p:cNvGrpSpPr/>
          <p:nvPr/>
        </p:nvGrpSpPr>
        <p:grpSpPr bwMode="gray">
          <a:xfrm>
            <a:off x="11076801" y="759745"/>
            <a:ext cx="650982" cy="1110878"/>
            <a:chOff x="7769225" y="250825"/>
            <a:chExt cx="765582" cy="1306516"/>
          </a:xfrm>
        </p:grpSpPr>
        <p:grpSp>
          <p:nvGrpSpPr>
            <p:cNvPr id="109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27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  <p:sp>
            <p:nvSpPr>
              <p:cNvPr id="128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0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5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  <p:sp>
            <p:nvSpPr>
              <p:cNvPr id="126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1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3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  <p:sp>
            <p:nvSpPr>
              <p:cNvPr id="124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21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  <p:sp>
            <p:nvSpPr>
              <p:cNvPr id="122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3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19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  <p:sp>
            <p:nvSpPr>
              <p:cNvPr id="120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114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gray">
            <a:xfrm>
              <a:off x="8089900" y="81280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7" name="Legend4"/>
            <p:cNvSpPr>
              <a:spLocks noChangeArrowheads="1"/>
            </p:cNvSpPr>
            <p:nvPr/>
          </p:nvSpPr>
          <p:spPr bwMode="gray">
            <a:xfrm>
              <a:off x="8089900" y="1084266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8" name="Legend5"/>
            <p:cNvSpPr>
              <a:spLocks noChangeArrowheads="1"/>
            </p:cNvSpPr>
            <p:nvPr/>
          </p:nvSpPr>
          <p:spPr bwMode="gray">
            <a:xfrm>
              <a:off x="8089900" y="136049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29" name="EmptyMoon" hidden="1"/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>
            <a:off x="9434187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30" name="Oval 129"/>
            <p:cNvSpPr/>
            <p:nvPr>
              <p:custDataLst>
                <p:tags r:id="rId22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err="1">
                <a:solidFill>
                  <a:schemeClr val="bg1"/>
                </a:solidFill>
              </a:endParaRPr>
            </a:p>
          </p:txBody>
        </p:sp>
        <p:sp>
          <p:nvSpPr>
            <p:cNvPr id="131" name="Arc 130"/>
            <p:cNvSpPr/>
            <p:nvPr>
              <p:custDataLst>
                <p:tags r:id="rId23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32" name="QuaterMoon" hidden="1"/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9701138" y="833371"/>
            <a:ext cx="211667" cy="211667"/>
            <a:chOff x="762000" y="1270000"/>
            <a:chExt cx="254000" cy="254000"/>
          </a:xfrm>
        </p:grpSpPr>
        <p:sp>
          <p:nvSpPr>
            <p:cNvPr id="133" name="Oval 132"/>
            <p:cNvSpPr/>
            <p:nvPr>
              <p:custDataLst>
                <p:tags r:id="rId20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err="1">
                <a:solidFill>
                  <a:schemeClr val="bg1"/>
                </a:solidFill>
              </a:endParaRPr>
            </a:p>
          </p:txBody>
        </p:sp>
        <p:sp>
          <p:nvSpPr>
            <p:cNvPr id="134" name="Arc 133"/>
            <p:cNvSpPr/>
            <p:nvPr>
              <p:custDataLst>
                <p:tags r:id="rId21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35" name="HalfMoon" hidden="1"/>
          <p:cNvGrpSpPr>
            <a:grpSpLocks noChangeAspect="1"/>
          </p:cNvGrpSpPr>
          <p:nvPr>
            <p:custDataLst>
              <p:tags r:id="rId11"/>
            </p:custDataLst>
          </p:nvPr>
        </p:nvGrpSpPr>
        <p:grpSpPr>
          <a:xfrm>
            <a:off x="9968089" y="833371"/>
            <a:ext cx="211667" cy="211667"/>
            <a:chOff x="762000" y="1270000"/>
            <a:chExt cx="254000" cy="254000"/>
          </a:xfrm>
        </p:grpSpPr>
        <p:sp>
          <p:nvSpPr>
            <p:cNvPr id="136" name="Oval 135"/>
            <p:cNvSpPr/>
            <p:nvPr>
              <p:custDataLst>
                <p:tags r:id="rId18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err="1">
                <a:solidFill>
                  <a:schemeClr val="bg1"/>
                </a:solidFill>
              </a:endParaRPr>
            </a:p>
          </p:txBody>
        </p:sp>
        <p:sp>
          <p:nvSpPr>
            <p:cNvPr id="137" name="Arc 136"/>
            <p:cNvSpPr/>
            <p:nvPr>
              <p:custDataLst>
                <p:tags r:id="rId19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38" name="3QuaterMoon" hidden="1"/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10235040" y="833371"/>
            <a:ext cx="211667" cy="211667"/>
            <a:chOff x="762000" y="1270000"/>
            <a:chExt cx="254000" cy="254000"/>
          </a:xfrm>
        </p:grpSpPr>
        <p:sp>
          <p:nvSpPr>
            <p:cNvPr id="139" name="Oval 138"/>
            <p:cNvSpPr/>
            <p:nvPr>
              <p:custDataLst>
                <p:tags r:id="rId16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err="1">
                <a:solidFill>
                  <a:schemeClr val="bg1"/>
                </a:solidFill>
              </a:endParaRPr>
            </a:p>
          </p:txBody>
        </p:sp>
        <p:sp>
          <p:nvSpPr>
            <p:cNvPr id="140" name="Arc 139"/>
            <p:cNvSpPr/>
            <p:nvPr>
              <p:custDataLst>
                <p:tags r:id="rId17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41" name="FullMoon" hidden="1"/>
          <p:cNvGrpSpPr>
            <a:grpSpLocks noChangeAspect="1"/>
          </p:cNvGrpSpPr>
          <p:nvPr>
            <p:custDataLst>
              <p:tags r:id="rId13"/>
            </p:custDataLst>
          </p:nvPr>
        </p:nvGrpSpPr>
        <p:grpSpPr>
          <a:xfrm>
            <a:off x="10501992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42" name="Oval 141"/>
            <p:cNvSpPr/>
            <p:nvPr>
              <p:custDataLst>
                <p:tags r:id="rId14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err="1">
                <a:solidFill>
                  <a:schemeClr val="bg1"/>
                </a:solidFill>
              </a:endParaRPr>
            </a:p>
          </p:txBody>
        </p:sp>
        <p:sp>
          <p:nvSpPr>
            <p:cNvPr id="143" name="Arc 142"/>
            <p:cNvSpPr/>
            <p:nvPr>
              <p:custDataLst>
                <p:tags r:id="rId15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147" name="矩形 2"/>
          <p:cNvSpPr/>
          <p:nvPr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70788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5" b="1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cxnSp>
        <p:nvCxnSpPr>
          <p:cNvPr id="145" name="Straight Connector 144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36273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5" r:id="rId5"/>
    <p:sldLayoutId id="2147483816" r:id="rId6"/>
  </p:sldLayoutIdLst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240" algn="l"/>
        </a:tabLst>
        <a:defRPr lang="x-none" sz="2000" b="1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0" indent="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tx2"/>
        </a:buClr>
        <a:buSzPct val="100000"/>
        <a:defRPr lang="en-US" altLang="zh-CN" sz="1335" b="1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1pPr>
      <a:lvl2pPr marL="193675" indent="-19177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5000"/>
        <a:buFont typeface="Arial" panose="020B0604020202020204" pitchFamily="34" charset="0"/>
        <a:buChar char="▪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2pPr>
      <a:lvl3pPr marL="457200" indent="-26162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–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3pPr>
      <a:lvl4pPr marL="614045" indent="-155575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▫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4pPr>
      <a:lvl5pPr marL="749935" indent="-130175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89000"/>
        <a:buFont typeface="Arial" panose="020B0604020202020204" pitchFamily="34" charset="0"/>
        <a:buChar char="-"/>
        <a:defRPr lang="en-US" altLang="zh-CN" sz="1335" b="0" kern="0" baseline="0" dirty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5pPr>
      <a:lvl6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549439084"/>
              </p:ext>
            </p:extLst>
          </p:nvPr>
        </p:nvGraphicFramePr>
        <p:xfrm>
          <a:off x="0" y="1"/>
          <a:ext cx="2159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0" imgW="270" imgH="270" progId="TCLayout.ActiveDocument.1">
                  <p:embed/>
                </p:oleObj>
              </mc:Choice>
              <mc:Fallback>
                <p:oleObj name="think-cell 幻灯片" r:id="rId4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8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E66D02-C1CD-449E-8973-89DDDBD1A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/>
          <a:srcRect b="24180"/>
          <a:stretch/>
        </p:blipFill>
        <p:spPr bwMode="auto">
          <a:xfrm>
            <a:off x="0" y="5379485"/>
            <a:ext cx="10502900" cy="1478068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472AA89E-8AE8-4D04-809B-EA679D704752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56059" y="6007350"/>
            <a:ext cx="1880564" cy="622211"/>
          </a:xfrm>
          <a:prstGeom prst="rect">
            <a:avLst/>
          </a:prstGeom>
        </p:spPr>
      </p:pic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 dirty="0"/>
              <a:t>Click to edit Master text styles</a:t>
            </a:r>
          </a:p>
          <a:p>
            <a:pPr lvl="1" latinLnBrk="0"/>
            <a:r>
              <a:rPr lang="en-US" altLang="zh-CN" dirty="0"/>
              <a:t>Second level</a:t>
            </a:r>
          </a:p>
          <a:p>
            <a:pPr lvl="2" latinLnBrk="0"/>
            <a:r>
              <a:rPr lang="en-US" altLang="zh-CN" dirty="0"/>
              <a:t>Third level</a:t>
            </a:r>
          </a:p>
          <a:p>
            <a:pPr lvl="3" latinLnBrk="0"/>
            <a:r>
              <a:rPr lang="en-US" altLang="zh-CN" dirty="0"/>
              <a:t>Fourth level</a:t>
            </a:r>
          </a:p>
          <a:p>
            <a:pPr lvl="4" latinLnBrk="0"/>
            <a:r>
              <a:rPr lang="en-US" altLang="zh-CN" dirty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55716" y="2029556"/>
            <a:ext cx="5254845" cy="479445"/>
            <a:chOff x="915" y="734"/>
            <a:chExt cx="2686" cy="296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34"/>
              <a:ext cx="2686" cy="29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5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5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6" name="4. Footnote" hidden="1">
            <a:extLst>
              <a:ext uri="{FF2B5EF4-FFF2-40B4-BE49-F238E27FC236}">
                <a16:creationId xmlns:a16="http://schemas.microsoft.com/office/drawing/2014/main" id="{26D626C1-F8BD-42B3-842C-3E7084E6607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470788" y="6094956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85725" indent="-8572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613" defTabSz="895350">
              <a:defRPr sz="2400"/>
            </a:lvl3pPr>
            <a:lvl4pPr marL="1404938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000" i="1" baseline="0" dirty="0">
                <a:solidFill>
                  <a:schemeClr val="tx1"/>
                </a:solidFill>
              </a:rPr>
              <a:t>1	Footnote</a:t>
            </a:r>
          </a:p>
        </p:txBody>
      </p:sp>
      <p:sp>
        <p:nvSpPr>
          <p:cNvPr id="67" name="5. Source" hidden="1">
            <a:extLst>
              <a:ext uri="{FF2B5EF4-FFF2-40B4-BE49-F238E27FC236}">
                <a16:creationId xmlns:a16="http://schemas.microsoft.com/office/drawing/2014/main" id="{D8C93D69-70C2-4F1E-A2CE-F9C243F89CC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70788" y="6272742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9617" indent="-469617" defTabSz="895314">
              <a:tabLst/>
            </a:pPr>
            <a:r>
              <a:rPr lang="en-US" sz="1000" i="1" baseline="0" dirty="0">
                <a:solidFill>
                  <a:schemeClr val="tx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68" name="1. On-page tracker" hidden="1">
            <a:extLst>
              <a:ext uri="{FF2B5EF4-FFF2-40B4-BE49-F238E27FC236}">
                <a16:creationId xmlns:a16="http://schemas.microsoft.com/office/drawing/2014/main" id="{834A0E82-05A1-4640-855D-5BD36BBFD8B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70788" y="7827"/>
            <a:ext cx="37189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dirty="0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69" name="3. Unit of measure" hidden="1">
            <a:extLst>
              <a:ext uri="{FF2B5EF4-FFF2-40B4-BE49-F238E27FC236}">
                <a16:creationId xmlns:a16="http://schemas.microsoft.com/office/drawing/2014/main" id="{FBF159E0-F271-494A-9927-E5898CDD4912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470788" y="717386"/>
            <a:ext cx="11250426" cy="2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613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500" baseline="0" dirty="0"/>
              <a:t>Subtitle</a:t>
            </a:r>
          </a:p>
        </p:txBody>
      </p:sp>
      <p:grpSp>
        <p:nvGrpSpPr>
          <p:cNvPr id="87" name="Sticker" hidden="1">
            <a:extLst>
              <a:ext uri="{FF2B5EF4-FFF2-40B4-BE49-F238E27FC236}">
                <a16:creationId xmlns:a16="http://schemas.microsoft.com/office/drawing/2014/main" id="{E94BA302-D1FA-4CBF-87B3-7FDE243B83FC}"/>
              </a:ext>
            </a:extLst>
          </p:cNvPr>
          <p:cNvGrpSpPr/>
          <p:nvPr userDrawn="1"/>
        </p:nvGrpSpPr>
        <p:grpSpPr bwMode="gray">
          <a:xfrm>
            <a:off x="11416207" y="759745"/>
            <a:ext cx="305020" cy="130357"/>
            <a:chOff x="8382059" y="285750"/>
            <a:chExt cx="358716" cy="153314"/>
          </a:xfrm>
        </p:grpSpPr>
        <p:sp>
          <p:nvSpPr>
            <p:cNvPr id="88" name="StickerRectangle">
              <a:extLst>
                <a:ext uri="{FF2B5EF4-FFF2-40B4-BE49-F238E27FC236}">
                  <a16:creationId xmlns:a16="http://schemas.microsoft.com/office/drawing/2014/main" id="{968E0562-1396-43E4-9C63-60B3D2BAC6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382059" y="285750"/>
              <a:ext cx="358716" cy="15331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746095">
                <a:buClr>
                  <a:srgbClr val="002960"/>
                </a:buClr>
              </a:pPr>
              <a:r>
                <a:rPr lang="x-none" sz="667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89" name="AutoShape 31">
              <a:extLst>
                <a:ext uri="{FF2B5EF4-FFF2-40B4-BE49-F238E27FC236}">
                  <a16:creationId xmlns:a16="http://schemas.microsoft.com/office/drawing/2014/main" id="{2EA91892-7DE6-4DD3-BC4B-E09CCD4453F5}"/>
                </a:ext>
              </a:extLst>
            </p:cNvPr>
            <p:cNvCxnSpPr>
              <a:cxnSpLocks noChangeShapeType="1"/>
              <a:stCxn id="88" idx="2"/>
              <a:endCxn id="88" idx="4"/>
            </p:cNvCxnSpPr>
            <p:nvPr/>
          </p:nvCxnSpPr>
          <p:spPr bwMode="gray">
            <a:xfrm>
              <a:off x="8382059" y="285750"/>
              <a:ext cx="0" cy="153314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AutoShape 32">
              <a:extLst>
                <a:ext uri="{FF2B5EF4-FFF2-40B4-BE49-F238E27FC236}">
                  <a16:creationId xmlns:a16="http://schemas.microsoft.com/office/drawing/2014/main" id="{D4553847-D950-4424-8E3F-C77B8B78C7B9}"/>
                </a:ext>
              </a:extLst>
            </p:cNvPr>
            <p:cNvCxnSpPr>
              <a:cxnSpLocks noChangeShapeType="1"/>
              <a:stCxn id="88" idx="4"/>
              <a:endCxn id="88" idx="6"/>
            </p:cNvCxnSpPr>
            <p:nvPr/>
          </p:nvCxnSpPr>
          <p:spPr bwMode="gray">
            <a:xfrm>
              <a:off x="8382059" y="439064"/>
              <a:ext cx="35871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" name="LegendBoxes" hidden="1">
            <a:extLst>
              <a:ext uri="{FF2B5EF4-FFF2-40B4-BE49-F238E27FC236}">
                <a16:creationId xmlns:a16="http://schemas.microsoft.com/office/drawing/2014/main" id="{67F048D8-BEF3-4F34-B588-52198C3B1823}"/>
              </a:ext>
            </a:extLst>
          </p:cNvPr>
          <p:cNvGrpSpPr/>
          <p:nvPr userDrawn="1"/>
        </p:nvGrpSpPr>
        <p:grpSpPr bwMode="gray">
          <a:xfrm>
            <a:off x="11133500" y="759745"/>
            <a:ext cx="594289" cy="844979"/>
            <a:chOff x="7835905" y="279400"/>
            <a:chExt cx="698909" cy="993791"/>
          </a:xfrm>
        </p:grpSpPr>
        <p:sp>
          <p:nvSpPr>
            <p:cNvPr id="92" name="RectangleLegend1">
              <a:extLst>
                <a:ext uri="{FF2B5EF4-FFF2-40B4-BE49-F238E27FC236}">
                  <a16:creationId xmlns:a16="http://schemas.microsoft.com/office/drawing/2014/main" id="{ED5B5A94-C051-40A0-BCD1-145FAFB341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3" name="RectangleLegend2">
              <a:extLst>
                <a:ext uri="{FF2B5EF4-FFF2-40B4-BE49-F238E27FC236}">
                  <a16:creationId xmlns:a16="http://schemas.microsoft.com/office/drawing/2014/main" id="{CE83C0BD-CC88-4741-9B43-ED83FE6298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4" name="RectangleLegend3">
              <a:extLst>
                <a:ext uri="{FF2B5EF4-FFF2-40B4-BE49-F238E27FC236}">
                  <a16:creationId xmlns:a16="http://schemas.microsoft.com/office/drawing/2014/main" id="{54E30DBD-96E2-4427-973D-43F243C985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5" name="RectangleLegend4">
              <a:extLst>
                <a:ext uri="{FF2B5EF4-FFF2-40B4-BE49-F238E27FC236}">
                  <a16:creationId xmlns:a16="http://schemas.microsoft.com/office/drawing/2014/main" id="{02D709B7-1CCD-42A4-AACF-02C9490277A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6" name="Legend1">
              <a:extLst>
                <a:ext uri="{FF2B5EF4-FFF2-40B4-BE49-F238E27FC236}">
                  <a16:creationId xmlns:a16="http://schemas.microsoft.com/office/drawing/2014/main" id="{7FC221CB-E599-4322-B398-C65E12CF16D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5" y="279400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7" name="Legend2">
              <a:extLst>
                <a:ext uri="{FF2B5EF4-FFF2-40B4-BE49-F238E27FC236}">
                  <a16:creationId xmlns:a16="http://schemas.microsoft.com/office/drawing/2014/main" id="{5495BEC4-3CAB-4D08-9C59-5146B65B06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6" y="549276"/>
              <a:ext cx="444908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8" name="Legend3">
              <a:extLst>
                <a:ext uri="{FF2B5EF4-FFF2-40B4-BE49-F238E27FC236}">
                  <a16:creationId xmlns:a16="http://schemas.microsoft.com/office/drawing/2014/main" id="{DC182317-BAF2-477F-9B6E-827A19AAF82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5" y="820738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9" name="Legend4">
              <a:extLst>
                <a:ext uri="{FF2B5EF4-FFF2-40B4-BE49-F238E27FC236}">
                  <a16:creationId xmlns:a16="http://schemas.microsoft.com/office/drawing/2014/main" id="{F8D124DE-C2A8-4836-B2D7-144D7B27F5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5" y="1092201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0" name="LegendLines" hidden="1">
            <a:extLst>
              <a:ext uri="{FF2B5EF4-FFF2-40B4-BE49-F238E27FC236}">
                <a16:creationId xmlns:a16="http://schemas.microsoft.com/office/drawing/2014/main" id="{998F1697-D2C6-4F97-96EC-373EDE21A197}"/>
              </a:ext>
            </a:extLst>
          </p:cNvPr>
          <p:cNvGrpSpPr/>
          <p:nvPr userDrawn="1"/>
        </p:nvGrpSpPr>
        <p:grpSpPr bwMode="gray">
          <a:xfrm>
            <a:off x="10871622" y="759745"/>
            <a:ext cx="856162" cy="618216"/>
            <a:chOff x="7540629" y="279400"/>
            <a:chExt cx="1006882" cy="727090"/>
          </a:xfrm>
        </p:grpSpPr>
        <p:sp>
          <p:nvSpPr>
            <p:cNvPr id="101" name="LineLegend1">
              <a:extLst>
                <a:ext uri="{FF2B5EF4-FFF2-40B4-BE49-F238E27FC236}">
                  <a16:creationId xmlns:a16="http://schemas.microsoft.com/office/drawing/2014/main" id="{265C14D1-A629-4BE2-8C46-1EF35034307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2" name="LineLegend2">
              <a:extLst>
                <a:ext uri="{FF2B5EF4-FFF2-40B4-BE49-F238E27FC236}">
                  <a16:creationId xmlns:a16="http://schemas.microsoft.com/office/drawing/2014/main" id="{00840685-6CBD-42CE-89DF-84D4FB38707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3" name="LineLegend3">
              <a:extLst>
                <a:ext uri="{FF2B5EF4-FFF2-40B4-BE49-F238E27FC236}">
                  <a16:creationId xmlns:a16="http://schemas.microsoft.com/office/drawing/2014/main" id="{8FBF783C-92EF-4801-9088-0248979912C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4" name="Legend1">
              <a:extLst>
                <a:ext uri="{FF2B5EF4-FFF2-40B4-BE49-F238E27FC236}">
                  <a16:creationId xmlns:a16="http://schemas.microsoft.com/office/drawing/2014/main" id="{47D90CA4-C5F6-4EB8-8638-6AFCB86B9EC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102604" y="279400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5" name="Legend2">
              <a:extLst>
                <a:ext uri="{FF2B5EF4-FFF2-40B4-BE49-F238E27FC236}">
                  <a16:creationId xmlns:a16="http://schemas.microsoft.com/office/drawing/2014/main" id="{763C9D99-2E0D-45C6-A913-4537A579D7F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102604" y="5461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6" name="Legend3">
              <a:extLst>
                <a:ext uri="{FF2B5EF4-FFF2-40B4-BE49-F238E27FC236}">
                  <a16:creationId xmlns:a16="http://schemas.microsoft.com/office/drawing/2014/main" id="{6BF1D7E5-6D68-4702-A6ED-D045DA69AF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102604" y="8255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8" name="LegendMoons" hidden="1">
            <a:extLst>
              <a:ext uri="{FF2B5EF4-FFF2-40B4-BE49-F238E27FC236}">
                <a16:creationId xmlns:a16="http://schemas.microsoft.com/office/drawing/2014/main" id="{0C1C4224-A50C-4021-9CA0-5C3543B90B62}"/>
              </a:ext>
            </a:extLst>
          </p:cNvPr>
          <p:cNvGrpSpPr/>
          <p:nvPr userDrawn="1"/>
        </p:nvGrpSpPr>
        <p:grpSpPr bwMode="gray">
          <a:xfrm>
            <a:off x="11076801" y="759745"/>
            <a:ext cx="650982" cy="1110878"/>
            <a:chOff x="7769225" y="250825"/>
            <a:chExt cx="765582" cy="1306516"/>
          </a:xfrm>
        </p:grpSpPr>
        <p:grpSp>
          <p:nvGrpSpPr>
            <p:cNvPr id="109" name="MoonLegend1">
              <a:extLst>
                <a:ext uri="{FF2B5EF4-FFF2-40B4-BE49-F238E27FC236}">
                  <a16:creationId xmlns:a16="http://schemas.microsoft.com/office/drawing/2014/main" id="{0369322D-3C44-411E-864E-DD280E3379D3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27" name="Oval 38">
                <a:extLst>
                  <a:ext uri="{FF2B5EF4-FFF2-40B4-BE49-F238E27FC236}">
                    <a16:creationId xmlns:a16="http://schemas.microsoft.com/office/drawing/2014/main" id="{AB1768D9-7467-44F5-9FCD-85AAFA1B52BF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8" name="Arc 39">
                <a:extLst>
                  <a:ext uri="{FF2B5EF4-FFF2-40B4-BE49-F238E27FC236}">
                    <a16:creationId xmlns:a16="http://schemas.microsoft.com/office/drawing/2014/main" id="{CB0FDFD4-C6DA-4C87-8DDF-F9ADD6FD07E1}"/>
                  </a:ext>
                </a:extLst>
              </p:cNvPr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0" name="MoonLegend2">
              <a:extLst>
                <a:ext uri="{FF2B5EF4-FFF2-40B4-BE49-F238E27FC236}">
                  <a16:creationId xmlns:a16="http://schemas.microsoft.com/office/drawing/2014/main" id="{BB90E87B-1BFD-4101-A49C-59BB8A04F143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5" name="Oval 41">
                <a:extLst>
                  <a:ext uri="{FF2B5EF4-FFF2-40B4-BE49-F238E27FC236}">
                    <a16:creationId xmlns:a16="http://schemas.microsoft.com/office/drawing/2014/main" id="{E65FB61E-05D3-449F-BD86-C1A950F86AC3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6" name="Arc 42">
                <a:extLst>
                  <a:ext uri="{FF2B5EF4-FFF2-40B4-BE49-F238E27FC236}">
                    <a16:creationId xmlns:a16="http://schemas.microsoft.com/office/drawing/2014/main" id="{52BD9411-3C54-4A51-A0A3-5B8DEADC9D32}"/>
                  </a:ext>
                </a:extLst>
              </p:cNvPr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1" name="MoonLegend4">
              <a:extLst>
                <a:ext uri="{FF2B5EF4-FFF2-40B4-BE49-F238E27FC236}">
                  <a16:creationId xmlns:a16="http://schemas.microsoft.com/office/drawing/2014/main" id="{CA2E2E4D-AC3D-4FC8-8A18-57F513676B9D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3" name="Oval 47">
                <a:extLst>
                  <a:ext uri="{FF2B5EF4-FFF2-40B4-BE49-F238E27FC236}">
                    <a16:creationId xmlns:a16="http://schemas.microsoft.com/office/drawing/2014/main" id="{52D49381-E43A-4351-8937-3EFD32E73CE5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4" name="Arc 48">
                <a:extLst>
                  <a:ext uri="{FF2B5EF4-FFF2-40B4-BE49-F238E27FC236}">
                    <a16:creationId xmlns:a16="http://schemas.microsoft.com/office/drawing/2014/main" id="{4CC67692-814B-4C07-82DE-78DC6A87E3CB}"/>
                  </a:ext>
                </a:extLst>
              </p:cNvPr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MoonLegend5">
              <a:extLst>
                <a:ext uri="{FF2B5EF4-FFF2-40B4-BE49-F238E27FC236}">
                  <a16:creationId xmlns:a16="http://schemas.microsoft.com/office/drawing/2014/main" id="{3DE9B98B-3DCA-4D58-B5DC-0B7AB70F0A40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21" name="Oval 50">
                <a:extLst>
                  <a:ext uri="{FF2B5EF4-FFF2-40B4-BE49-F238E27FC236}">
                    <a16:creationId xmlns:a16="http://schemas.microsoft.com/office/drawing/2014/main" id="{46878979-0020-40D2-934B-BAB601F16C83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2" name="Oval 51">
                <a:extLst>
                  <a:ext uri="{FF2B5EF4-FFF2-40B4-BE49-F238E27FC236}">
                    <a16:creationId xmlns:a16="http://schemas.microsoft.com/office/drawing/2014/main" id="{3FEF36DF-C3D1-4083-B4AF-DCBAFF634E98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3" name="MoonLegend3">
              <a:extLst>
                <a:ext uri="{FF2B5EF4-FFF2-40B4-BE49-F238E27FC236}">
                  <a16:creationId xmlns:a16="http://schemas.microsoft.com/office/drawing/2014/main" id="{A537030A-C2F1-4E3A-BD2C-A9977C31C23A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19" name="Oval 47">
                <a:extLst>
                  <a:ext uri="{FF2B5EF4-FFF2-40B4-BE49-F238E27FC236}">
                    <a16:creationId xmlns:a16="http://schemas.microsoft.com/office/drawing/2014/main" id="{101BA677-0956-49E1-AECE-94372703431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0" name="Arc 48">
                <a:extLst>
                  <a:ext uri="{FF2B5EF4-FFF2-40B4-BE49-F238E27FC236}">
                    <a16:creationId xmlns:a16="http://schemas.microsoft.com/office/drawing/2014/main" id="{FFE0B9FA-7AF9-405F-B536-B1B55C94A2FF}"/>
                  </a:ext>
                </a:extLst>
              </p:cNvPr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4" name="Legend1">
              <a:extLst>
                <a:ext uri="{FF2B5EF4-FFF2-40B4-BE49-F238E27FC236}">
                  <a16:creationId xmlns:a16="http://schemas.microsoft.com/office/drawing/2014/main" id="{13D47A5C-9096-4D58-A74C-D6AD3332DE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263525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5" name="Legend2">
              <a:extLst>
                <a:ext uri="{FF2B5EF4-FFF2-40B4-BE49-F238E27FC236}">
                  <a16:creationId xmlns:a16="http://schemas.microsoft.com/office/drawing/2014/main" id="{9B7B45CA-0D09-4162-A730-77ED44B432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538163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6" name="Legend3">
              <a:extLst>
                <a:ext uri="{FF2B5EF4-FFF2-40B4-BE49-F238E27FC236}">
                  <a16:creationId xmlns:a16="http://schemas.microsoft.com/office/drawing/2014/main" id="{F9DDEE50-8BCE-4C0B-8859-3570A5A4EA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81280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7" name="Legend4">
              <a:extLst>
                <a:ext uri="{FF2B5EF4-FFF2-40B4-BE49-F238E27FC236}">
                  <a16:creationId xmlns:a16="http://schemas.microsoft.com/office/drawing/2014/main" id="{6093F6C2-84EF-4FB2-B142-0A037B6255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1084266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8" name="Legend5">
              <a:extLst>
                <a:ext uri="{FF2B5EF4-FFF2-40B4-BE49-F238E27FC236}">
                  <a16:creationId xmlns:a16="http://schemas.microsoft.com/office/drawing/2014/main" id="{DF9B78D6-D8BE-4749-8C2A-D9C0554CBB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136049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29" name="EmptyMoon" hidden="1">
            <a:extLst>
              <a:ext uri="{FF2B5EF4-FFF2-40B4-BE49-F238E27FC236}">
                <a16:creationId xmlns:a16="http://schemas.microsoft.com/office/drawing/2014/main" id="{B7A07923-AD99-47A6-800A-BD7385A89929}"/>
              </a:ext>
            </a:extLst>
          </p:cNvPr>
          <p:cNvGrpSpPr>
            <a:grpSpLocks noChangeAspect="1"/>
          </p:cNvGrpSpPr>
          <p:nvPr userDrawn="1">
            <p:custDataLst>
              <p:tags r:id="rId10"/>
            </p:custDataLst>
          </p:nvPr>
        </p:nvGrpSpPr>
        <p:grpSpPr>
          <a:xfrm>
            <a:off x="9434187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D34DF6D-C4AA-4017-A477-5EC18F0922B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90F34203-D2D3-4E10-A5F9-E52433773C6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2" name="QuaterMoon" hidden="1">
            <a:extLst>
              <a:ext uri="{FF2B5EF4-FFF2-40B4-BE49-F238E27FC236}">
                <a16:creationId xmlns:a16="http://schemas.microsoft.com/office/drawing/2014/main" id="{348D5AE2-FDEB-4CF7-9B2D-49E17CF9CFE5}"/>
              </a:ext>
            </a:extLst>
          </p:cNvPr>
          <p:cNvGrpSpPr>
            <a:grpSpLocks noChangeAspect="1"/>
          </p:cNvGrpSpPr>
          <p:nvPr userDrawn="1">
            <p:custDataLst>
              <p:tags r:id="rId11"/>
            </p:custDataLst>
          </p:nvPr>
        </p:nvGrpSpPr>
        <p:grpSpPr>
          <a:xfrm>
            <a:off x="9701138" y="833371"/>
            <a:ext cx="211667" cy="211667"/>
            <a:chOff x="762000" y="1270000"/>
            <a:chExt cx="254000" cy="25400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01C8CAA-167E-426C-A9EC-548E7C5F36E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CADF4716-91D4-4363-A449-2EDF7375AB8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5" name="HalfMoon" hidden="1">
            <a:extLst>
              <a:ext uri="{FF2B5EF4-FFF2-40B4-BE49-F238E27FC236}">
                <a16:creationId xmlns:a16="http://schemas.microsoft.com/office/drawing/2014/main" id="{840B277D-2683-4537-9471-9215674C4ED0}"/>
              </a:ext>
            </a:extLst>
          </p:cNvPr>
          <p:cNvGrpSpPr>
            <a:grpSpLocks noChangeAspect="1"/>
          </p:cNvGrpSpPr>
          <p:nvPr userDrawn="1">
            <p:custDataLst>
              <p:tags r:id="rId12"/>
            </p:custDataLst>
          </p:nvPr>
        </p:nvGrpSpPr>
        <p:grpSpPr>
          <a:xfrm>
            <a:off x="9968089" y="833371"/>
            <a:ext cx="211667" cy="211667"/>
            <a:chOff x="762000" y="1270000"/>
            <a:chExt cx="254000" cy="25400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74FC4F1-6CB4-4475-AF06-F855F61A8B3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DD9D1124-DAAB-4826-8462-EA1EC1EF36F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8" name="3QuaterMoon" hidden="1">
            <a:extLst>
              <a:ext uri="{FF2B5EF4-FFF2-40B4-BE49-F238E27FC236}">
                <a16:creationId xmlns:a16="http://schemas.microsoft.com/office/drawing/2014/main" id="{4F2780BF-B9B5-47DF-B407-BA27DA74187D}"/>
              </a:ext>
            </a:extLst>
          </p:cNvPr>
          <p:cNvGrpSpPr>
            <a:grpSpLocks noChangeAspect="1"/>
          </p:cNvGrpSpPr>
          <p:nvPr userDrawn="1">
            <p:custDataLst>
              <p:tags r:id="rId13"/>
            </p:custDataLst>
          </p:nvPr>
        </p:nvGrpSpPr>
        <p:grpSpPr>
          <a:xfrm>
            <a:off x="10235040" y="833371"/>
            <a:ext cx="211667" cy="211667"/>
            <a:chOff x="762000" y="1270000"/>
            <a:chExt cx="254000" cy="25400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E039975-3412-4D41-9857-BAE1F18D2A3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2F138662-1DF7-4D8C-9055-B961677A494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41" name="FullMoon" hidden="1">
            <a:extLst>
              <a:ext uri="{FF2B5EF4-FFF2-40B4-BE49-F238E27FC236}">
                <a16:creationId xmlns:a16="http://schemas.microsoft.com/office/drawing/2014/main" id="{18E0A8A5-AA69-4018-A0C4-73E858BF3B58}"/>
              </a:ext>
            </a:extLst>
          </p:cNvPr>
          <p:cNvGrpSpPr>
            <a:grpSpLocks noChangeAspect="1"/>
          </p:cNvGrpSpPr>
          <p:nvPr userDrawn="1">
            <p:custDataLst>
              <p:tags r:id="rId14"/>
            </p:custDataLst>
          </p:nvPr>
        </p:nvGrpSpPr>
        <p:grpSpPr>
          <a:xfrm>
            <a:off x="10501992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4FBEB43-E731-4D5C-807A-0B53A971DE4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1C0C49D0-C9FF-4B4E-8C32-E9C9BAA7EC2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7809B86-D5EA-4161-A1BA-2C146DA9C82B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AF6410F-F815-40A2-ACC0-25992473AE21}"/>
              </a:ext>
            </a:extLst>
          </p:cNvPr>
          <p:cNvSpPr txBox="1"/>
          <p:nvPr userDrawn="1"/>
        </p:nvSpPr>
        <p:spPr>
          <a:xfrm>
            <a:off x="470788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73" name="Slide Number Placeholder 1">
            <a:extLst>
              <a:ext uri="{FF2B5EF4-FFF2-40B4-BE49-F238E27FC236}">
                <a16:creationId xmlns:a16="http://schemas.microsoft.com/office/drawing/2014/main" id="{FB6F2B65-AF64-4FF0-9AEC-026EEE6D4D40}"/>
              </a:ext>
            </a:extLst>
          </p:cNvPr>
          <p:cNvSpPr txBox="1">
            <a:spLocks/>
          </p:cNvSpPr>
          <p:nvPr userDrawn="1"/>
        </p:nvSpPr>
        <p:spPr>
          <a:xfrm>
            <a:off x="11832000" y="6527094"/>
            <a:ext cx="2220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7E933-748C-423A-8FD7-FA7B3ACA4E96}" type="slidenum">
              <a:rPr lang="en-GB" sz="1000" baseline="0" smtClean="0">
                <a:solidFill>
                  <a:schemeClr val="tx1"/>
                </a:solidFill>
              </a:rPr>
              <a:pPr/>
              <a:t>‹#›</a:t>
            </a:fld>
            <a:endParaRPr lang="en-GB" sz="1000" baseline="0" dirty="0">
              <a:solidFill>
                <a:schemeClr val="tx1"/>
              </a:solidFill>
            </a:endParaRPr>
          </a:p>
        </p:txBody>
      </p:sp>
      <p:sp>
        <p:nvSpPr>
          <p:cNvPr id="5" name="GS Doctop Placeholder" hidden="1"/>
          <p:cNvSpPr txBox="1"/>
          <p:nvPr userDrawn="1"/>
        </p:nvSpPr>
        <p:spPr>
          <a:xfrm>
            <a:off x="455084" y="0"/>
            <a:ext cx="4709583" cy="194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667" b="0" dirty="0" err="1">
                <a:latin typeface="Arial"/>
              </a:rPr>
              <a:t>ibdroot</a:t>
            </a:r>
            <a:r>
              <a:rPr lang="en-US" sz="667" b="0" dirty="0">
                <a:latin typeface="Arial"/>
              </a:rPr>
              <a:t>\projects\IBD-HK\maxims2020\654567_1\16. Marketing\RS\Project Skyline_RS_V20200923_part 1.pptx</a:t>
            </a:r>
          </a:p>
        </p:txBody>
      </p:sp>
    </p:spTree>
    <p:extLst>
      <p:ext uri="{BB962C8B-B14F-4D97-AF65-F5344CB8AC3E}">
        <p14:creationId xmlns:p14="http://schemas.microsoft.com/office/powerpoint/2010/main" val="218623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</p:sldLayoutIdLst>
  <p:hf sldNum="0" hdr="0" ftr="0" dt="0"/>
  <p:txStyles>
    <p:titleStyle>
      <a:lvl1pPr algn="l" defTabSz="895314" rtl="0" eaLnBrk="1" fontAlgn="base" hangingPunct="1">
        <a:spcBef>
          <a:spcPct val="0"/>
        </a:spcBef>
        <a:spcAft>
          <a:spcPct val="0"/>
        </a:spcAft>
        <a:tabLst>
          <a:tab pos="269864" algn="l"/>
        </a:tabLst>
        <a:defRPr lang="x-none" sz="2000" b="1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182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363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545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727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tx2"/>
        </a:buClr>
        <a:buSzPct val="100000"/>
        <a:defRPr lang="en-US" altLang="zh-CN" sz="1333" b="1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1pPr>
      <a:lvl2pPr marL="193667" indent="-192081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5000"/>
        <a:buFont typeface="Arial" panose="020B0604020202020204" pitchFamily="34" charset="0"/>
        <a:buChar char="▪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2pPr>
      <a:lvl3pPr marL="457182" indent="-261928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–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3pPr>
      <a:lvl4pPr marL="614339" indent="-155569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▫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4pPr>
      <a:lvl5pPr marL="749778" indent="-13017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89000"/>
        <a:buFont typeface="Arial" panose="020B0604020202020204" pitchFamily="34" charset="0"/>
        <a:buChar char="-"/>
        <a:defRPr lang="en-US" altLang="zh-CN" sz="1333" b="0" kern="0" baseline="0" dirty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5pPr>
      <a:lvl6pPr marL="749778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778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778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778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3" pos="46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1082BFC2-751C-BB0D-E1A6-D66E65C1D4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7378833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6" imgW="345" imgH="355" progId="TCLayout.ActiveDocument.1">
                  <p:embed/>
                </p:oleObj>
              </mc:Choice>
              <mc:Fallback>
                <p:oleObj name="think-cell 幻灯片" r:id="rId16" imgW="345" imgH="355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082BFC2-751C-BB0D-E1A6-D66E65C1D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15"/>
          <p:cNvSpPr>
            <a:spLocks noChangeShapeType="1"/>
          </p:cNvSpPr>
          <p:nvPr userDrawn="1"/>
        </p:nvSpPr>
        <p:spPr bwMode="auto">
          <a:xfrm>
            <a:off x="431371" y="931046"/>
            <a:ext cx="11328829" cy="0"/>
          </a:xfrm>
          <a:prstGeom prst="line">
            <a:avLst/>
          </a:prstGeom>
          <a:noFill/>
          <a:ln w="3175">
            <a:solidFill>
              <a:srgbClr val="0062B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399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</p:nvPr>
        </p:nvSpPr>
        <p:spPr>
          <a:xfrm>
            <a:off x="431800" y="165645"/>
            <a:ext cx="10972800" cy="765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标题栏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431800" y="1123605"/>
            <a:ext cx="10972800" cy="4526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正文一级内容</a:t>
            </a:r>
          </a:p>
          <a:p>
            <a:pPr lvl="1"/>
            <a:r>
              <a:rPr kumimoji="1" lang="zh-CN" altLang="en-US" dirty="0"/>
              <a:t>二级内容</a:t>
            </a:r>
          </a:p>
          <a:p>
            <a:pPr lvl="2"/>
            <a:r>
              <a:rPr kumimoji="1" lang="zh-CN" altLang="en-US" dirty="0"/>
              <a:t>三级内容</a:t>
            </a:r>
          </a:p>
          <a:p>
            <a:pPr lvl="3"/>
            <a:r>
              <a:rPr kumimoji="1" lang="zh-CN" altLang="en-US" dirty="0"/>
              <a:t>四级内容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240683" y="0"/>
            <a:ext cx="1273184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721095" y="6116469"/>
            <a:ext cx="2101547" cy="4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59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6" r:id="rId11"/>
    <p:sldLayoutId id="2147483697" r:id="rId12"/>
    <p:sldLayoutId id="2147483698" r:id="rId13"/>
  </p:sldLayoutIdLst>
  <p:hf sldNum="0" hdr="0" ftr="0" dt="0"/>
  <p:txStyles>
    <p:titleStyle>
      <a:lvl1pPr algn="l" defTabSz="1218804" rtl="0" eaLnBrk="1" latinLnBrk="0" hangingPunct="1">
        <a:spcBef>
          <a:spcPct val="0"/>
        </a:spcBef>
        <a:buNone/>
        <a:defRPr sz="3732" kern="1200">
          <a:solidFill>
            <a:schemeClr val="accent1"/>
          </a:solidFill>
          <a:latin typeface="微软雅黑"/>
          <a:ea typeface="微软雅黑"/>
          <a:cs typeface="微软雅黑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Font typeface="Arial" panose="020B0604020202020204" pitchFamily="34" charset="0"/>
        <a:buNone/>
        <a:defRPr sz="3199" kern="1200">
          <a:solidFill>
            <a:schemeClr val="tx1"/>
          </a:solidFill>
          <a:latin typeface="华文细黑"/>
          <a:ea typeface="华文细黑"/>
          <a:cs typeface="华文细黑"/>
        </a:defRPr>
      </a:lvl1pPr>
      <a:lvl2pPr marL="605170" indent="-243761" algn="l" defTabSz="1218804" rtl="0" eaLnBrk="1" latinLnBrk="0" hangingPunct="1">
        <a:spcBef>
          <a:spcPct val="20000"/>
        </a:spcBef>
        <a:buFont typeface="Arial" panose="020B0604020202020204"/>
        <a:buChar char="•"/>
        <a:defRPr sz="2399" kern="1200">
          <a:solidFill>
            <a:schemeClr val="tx1"/>
          </a:solidFill>
          <a:latin typeface="华文细黑"/>
          <a:ea typeface="华文细黑"/>
          <a:cs typeface="华文细黑"/>
        </a:defRPr>
      </a:lvl2pPr>
      <a:lvl3pPr marL="950498" indent="-345328" algn="l" defTabSz="1218804" rtl="0" eaLnBrk="1" latinLnBrk="0" hangingPunct="1">
        <a:spcBef>
          <a:spcPct val="20000"/>
        </a:spcBef>
        <a:buFont typeface="Wingdings" panose="05000000000000000000" pitchFamily="2" charset="2"/>
        <a:buChar char="n"/>
        <a:defRPr sz="2133" kern="1200">
          <a:solidFill>
            <a:schemeClr val="tx1"/>
          </a:solidFill>
          <a:latin typeface="华文细黑"/>
          <a:ea typeface="华文细黑"/>
          <a:cs typeface="华文细黑"/>
        </a:defRPr>
      </a:lvl3pPr>
      <a:lvl4pPr marL="1070685" indent="-241222" algn="l" defTabSz="1218804" rtl="0" eaLnBrk="1" latinLnBrk="0" hangingPunct="1">
        <a:spcBef>
          <a:spcPct val="20000"/>
        </a:spcBef>
        <a:buFont typeface="Arial" panose="020B0604020202020204" pitchFamily="34" charset="0"/>
        <a:buChar char="–"/>
        <a:defRPr sz="1599" kern="1200">
          <a:solidFill>
            <a:schemeClr val="tx1"/>
          </a:solidFill>
          <a:latin typeface="华文细黑"/>
          <a:ea typeface="华文细黑"/>
          <a:cs typeface="华文细黑"/>
        </a:defRPr>
      </a:lvl4pPr>
      <a:lvl5pPr marL="2742308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»"/>
        <a:defRPr sz="2133" kern="1200">
          <a:solidFill>
            <a:schemeClr val="tx1"/>
          </a:solidFill>
          <a:latin typeface="华文细黑"/>
          <a:ea typeface="华文细黑"/>
          <a:cs typeface="华文细黑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0" y="1"/>
          <a:ext cx="2159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4" imgW="12700" imgH="12700" progId="TCLayout.ActiveDocument.1">
                  <p:embed/>
                </p:oleObj>
              </mc:Choice>
              <mc:Fallback>
                <p:oleObj name="think-cell 幻灯片" r:id="rId44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8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6"/>
          <a:srcRect b="24180"/>
          <a:stretch>
            <a:fillRect/>
          </a:stretch>
        </p:blipFill>
        <p:spPr bwMode="auto">
          <a:xfrm>
            <a:off x="0" y="5379485"/>
            <a:ext cx="10502900" cy="1478068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 userDrawn="1"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56059" y="6007350"/>
            <a:ext cx="1880564" cy="622211"/>
          </a:xfrm>
          <a:prstGeom prst="rect">
            <a:avLst/>
          </a:prstGeom>
        </p:spPr>
      </p:pic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5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 dirty="0"/>
              <a:t>Click to edit Master text styles</a:t>
            </a:r>
          </a:p>
          <a:p>
            <a:pPr lvl="1" latinLnBrk="0"/>
            <a:r>
              <a:rPr lang="en-US" altLang="zh-CN" dirty="0"/>
              <a:t>Second level</a:t>
            </a:r>
          </a:p>
          <a:p>
            <a:pPr lvl="2" latinLnBrk="0"/>
            <a:r>
              <a:rPr lang="en-US" altLang="zh-CN" dirty="0"/>
              <a:t>Third level</a:t>
            </a:r>
          </a:p>
          <a:p>
            <a:pPr lvl="3" latinLnBrk="0"/>
            <a:r>
              <a:rPr lang="en-US" altLang="zh-CN" dirty="0"/>
              <a:t>Fourth level</a:t>
            </a:r>
          </a:p>
          <a:p>
            <a:pPr lvl="4" latinLnBrk="0"/>
            <a:r>
              <a:rPr lang="en-US" altLang="zh-CN" dirty="0"/>
              <a:t>Fifth level</a:t>
            </a:r>
            <a:endParaRPr lang="en-US" dirty="0"/>
          </a:p>
        </p:txBody>
      </p:sp>
      <p:grpSp>
        <p:nvGrpSpPr>
          <p:cNvPr id="15" name="ACET" hidden="1"/>
          <p:cNvGrpSpPr/>
          <p:nvPr userDrawn="1"/>
        </p:nvGrpSpPr>
        <p:grpSpPr bwMode="gray">
          <a:xfrm>
            <a:off x="455716" y="2029556"/>
            <a:ext cx="5254845" cy="479445"/>
            <a:chOff x="915" y="734"/>
            <a:chExt cx="2686" cy="296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34"/>
              <a:ext cx="2686" cy="29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5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5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6" name="4. Footnote" hidden="1"/>
          <p:cNvSpPr txBox="1">
            <a:spLocks noChangeArrowheads="1"/>
          </p:cNvSpPr>
          <p:nvPr userDrawn="1"/>
        </p:nvSpPr>
        <p:spPr bwMode="gray">
          <a:xfrm>
            <a:off x="470788" y="6094956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85725" indent="-8572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930" defTabSz="895350">
              <a:defRPr sz="2400"/>
            </a:lvl3pPr>
            <a:lvl4pPr marL="1405255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000" i="1" baseline="0" dirty="0">
                <a:solidFill>
                  <a:schemeClr val="tx1"/>
                </a:solidFill>
              </a:rPr>
              <a:t>1	Footnote</a:t>
            </a:r>
          </a:p>
        </p:txBody>
      </p:sp>
      <p:sp>
        <p:nvSpPr>
          <p:cNvPr id="67" name="5. Source" hidden="1"/>
          <p:cNvSpPr>
            <a:spLocks noChangeArrowheads="1"/>
          </p:cNvSpPr>
          <p:nvPr userDrawn="1"/>
        </p:nvSpPr>
        <p:spPr bwMode="gray">
          <a:xfrm>
            <a:off x="470788" y="6272742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9881" indent="-469881" defTabSz="895314"/>
            <a:r>
              <a:rPr lang="en-US" sz="1000" i="1" baseline="0" dirty="0">
                <a:solidFill>
                  <a:schemeClr val="tx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68" name="1. On-page tracker" hidden="1"/>
          <p:cNvSpPr>
            <a:spLocks noChangeArrowheads="1"/>
          </p:cNvSpPr>
          <p:nvPr userDrawn="1"/>
        </p:nvSpPr>
        <p:spPr bwMode="gray">
          <a:xfrm>
            <a:off x="470788" y="7827"/>
            <a:ext cx="37189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dirty="0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69" name="3. Unit of measure" hidden="1"/>
          <p:cNvSpPr txBox="1">
            <a:spLocks noChangeArrowheads="1"/>
          </p:cNvSpPr>
          <p:nvPr userDrawn="1"/>
        </p:nvSpPr>
        <p:spPr bwMode="gray">
          <a:xfrm>
            <a:off x="470788" y="717386"/>
            <a:ext cx="11250426" cy="2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930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500" baseline="0" dirty="0"/>
              <a:t>Subtitle</a:t>
            </a:r>
          </a:p>
        </p:txBody>
      </p:sp>
      <p:grpSp>
        <p:nvGrpSpPr>
          <p:cNvPr id="87" name="Sticker" hidden="1"/>
          <p:cNvGrpSpPr/>
          <p:nvPr userDrawn="1"/>
        </p:nvGrpSpPr>
        <p:grpSpPr bwMode="gray">
          <a:xfrm>
            <a:off x="11416207" y="759745"/>
            <a:ext cx="305020" cy="130357"/>
            <a:chOff x="8382059" y="285750"/>
            <a:chExt cx="358716" cy="153314"/>
          </a:xfrm>
        </p:grpSpPr>
        <p:sp>
          <p:nvSpPr>
            <p:cNvPr id="88" name="StickerRectangle"/>
            <p:cNvSpPr>
              <a:spLocks noChangeArrowheads="1"/>
            </p:cNvSpPr>
            <p:nvPr/>
          </p:nvSpPr>
          <p:spPr bwMode="gray">
            <a:xfrm>
              <a:off x="8382059" y="285750"/>
              <a:ext cx="358716" cy="15331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746095">
                <a:buClr>
                  <a:srgbClr val="002960"/>
                </a:buClr>
              </a:pPr>
              <a:r>
                <a:rPr lang="x-none" sz="667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89" name="AutoShape 31"/>
            <p:cNvCxnSpPr>
              <a:cxnSpLocks noChangeShapeType="1"/>
              <a:stCxn id="88" idx="2"/>
              <a:endCxn id="88" idx="4"/>
            </p:cNvCxnSpPr>
            <p:nvPr/>
          </p:nvCxnSpPr>
          <p:spPr bwMode="gray">
            <a:xfrm>
              <a:off x="8382059" y="285750"/>
              <a:ext cx="0" cy="153314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AutoShape 32"/>
            <p:cNvCxnSpPr>
              <a:cxnSpLocks noChangeShapeType="1"/>
              <a:stCxn id="88" idx="4"/>
              <a:endCxn id="88" idx="6"/>
            </p:cNvCxnSpPr>
            <p:nvPr/>
          </p:nvCxnSpPr>
          <p:spPr bwMode="gray">
            <a:xfrm>
              <a:off x="8382059" y="439064"/>
              <a:ext cx="35871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" name="LegendBoxes" hidden="1"/>
          <p:cNvGrpSpPr/>
          <p:nvPr userDrawn="1"/>
        </p:nvGrpSpPr>
        <p:grpSpPr bwMode="gray">
          <a:xfrm>
            <a:off x="11133500" y="759745"/>
            <a:ext cx="594289" cy="844979"/>
            <a:chOff x="7835905" y="279400"/>
            <a:chExt cx="698909" cy="993791"/>
          </a:xfrm>
        </p:grpSpPr>
        <p:sp>
          <p:nvSpPr>
            <p:cNvPr id="92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3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4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5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6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7" name="Legend2"/>
            <p:cNvSpPr>
              <a:spLocks noChangeArrowheads="1"/>
            </p:cNvSpPr>
            <p:nvPr/>
          </p:nvSpPr>
          <p:spPr bwMode="gray">
            <a:xfrm>
              <a:off x="8089906" y="549276"/>
              <a:ext cx="444908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8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9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0" name="LegendLines" hidden="1"/>
          <p:cNvGrpSpPr/>
          <p:nvPr userDrawn="1"/>
        </p:nvGrpSpPr>
        <p:grpSpPr bwMode="gray">
          <a:xfrm>
            <a:off x="10871622" y="759745"/>
            <a:ext cx="856162" cy="618216"/>
            <a:chOff x="7540629" y="279400"/>
            <a:chExt cx="1006882" cy="727090"/>
          </a:xfrm>
        </p:grpSpPr>
        <p:sp>
          <p:nvSpPr>
            <p:cNvPr id="101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2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3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4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5" name="Legend2"/>
            <p:cNvSpPr>
              <a:spLocks noChangeArrowheads="1"/>
            </p:cNvSpPr>
            <p:nvPr/>
          </p:nvSpPr>
          <p:spPr bwMode="gray">
            <a:xfrm>
              <a:off x="8102604" y="5461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8" name="LegendMoons" hidden="1"/>
          <p:cNvGrpSpPr/>
          <p:nvPr userDrawn="1"/>
        </p:nvGrpSpPr>
        <p:grpSpPr bwMode="gray">
          <a:xfrm>
            <a:off x="11076801" y="759745"/>
            <a:ext cx="650982" cy="1110878"/>
            <a:chOff x="7769225" y="250825"/>
            <a:chExt cx="765582" cy="1306516"/>
          </a:xfrm>
        </p:grpSpPr>
        <p:grpSp>
          <p:nvGrpSpPr>
            <p:cNvPr id="109" name="MoonLegend1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27" name="Oval 38"/>
              <p:cNvSpPr>
                <a:spLocks noChangeAspect="1" noChangeArrowheads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8" name="Arc 39"/>
              <p:cNvSpPr>
                <a:spLocks noChangeAspect="1"/>
              </p:cNvSpPr>
              <p:nvPr>
                <p:custDataLst>
                  <p:tags r:id="rId4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0" name="MoonLegend2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5" name="Oval 41"/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6" name="Arc 42"/>
              <p:cNvSpPr>
                <a:spLocks noChangeAspect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1" name="MoonLegend4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3" name="Oval 47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4" name="Arc 48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MoonLegend5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21" name="Oval 50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2" name="Oval 51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3" name="MoonLegend3"/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19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0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4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gray">
            <a:xfrm>
              <a:off x="8089900" y="81280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7" name="Legend4"/>
            <p:cNvSpPr>
              <a:spLocks noChangeArrowheads="1"/>
            </p:cNvSpPr>
            <p:nvPr/>
          </p:nvSpPr>
          <p:spPr bwMode="gray">
            <a:xfrm>
              <a:off x="8089900" y="1084266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8" name="Legend5"/>
            <p:cNvSpPr>
              <a:spLocks noChangeArrowheads="1"/>
            </p:cNvSpPr>
            <p:nvPr/>
          </p:nvSpPr>
          <p:spPr bwMode="gray">
            <a:xfrm>
              <a:off x="8089900" y="136049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29" name="EmptyMoon" hidden="1"/>
          <p:cNvGrpSpPr>
            <a:grpSpLocks noChangeAspect="1"/>
          </p:cNvGrpSpPr>
          <p:nvPr userDrawn="1">
            <p:custDataLst>
              <p:tags r:id="rId14"/>
            </p:custDataLst>
          </p:nvPr>
        </p:nvGrpSpPr>
        <p:grpSpPr>
          <a:xfrm>
            <a:off x="9434187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30" name="Oval 129"/>
            <p:cNvSpPr/>
            <p:nvPr>
              <p:custDataLst>
                <p:tags r:id="rId27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1" name="Arc 130"/>
            <p:cNvSpPr/>
            <p:nvPr>
              <p:custDataLst>
                <p:tags r:id="rId28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2" name="QuaterMoon" hidden="1"/>
          <p:cNvGrpSpPr>
            <a:grpSpLocks noChangeAspect="1"/>
          </p:cNvGrpSpPr>
          <p:nvPr userDrawn="1">
            <p:custDataLst>
              <p:tags r:id="rId15"/>
            </p:custDataLst>
          </p:nvPr>
        </p:nvGrpSpPr>
        <p:grpSpPr>
          <a:xfrm>
            <a:off x="9701138" y="833371"/>
            <a:ext cx="211667" cy="211667"/>
            <a:chOff x="762000" y="1270000"/>
            <a:chExt cx="254000" cy="254000"/>
          </a:xfrm>
        </p:grpSpPr>
        <p:sp>
          <p:nvSpPr>
            <p:cNvPr id="133" name="Oval 132"/>
            <p:cNvSpPr/>
            <p:nvPr>
              <p:custDataLst>
                <p:tags r:id="rId25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4" name="Arc 133"/>
            <p:cNvSpPr/>
            <p:nvPr>
              <p:custDataLst>
                <p:tags r:id="rId26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5" name="HalfMoon" hidden="1"/>
          <p:cNvGrpSpPr>
            <a:grpSpLocks noChangeAspect="1"/>
          </p:cNvGrpSpPr>
          <p:nvPr userDrawn="1">
            <p:custDataLst>
              <p:tags r:id="rId16"/>
            </p:custDataLst>
          </p:nvPr>
        </p:nvGrpSpPr>
        <p:grpSpPr>
          <a:xfrm>
            <a:off x="9968089" y="833371"/>
            <a:ext cx="211667" cy="211667"/>
            <a:chOff x="762000" y="1270000"/>
            <a:chExt cx="254000" cy="254000"/>
          </a:xfrm>
        </p:grpSpPr>
        <p:sp>
          <p:nvSpPr>
            <p:cNvPr id="136" name="Oval 135"/>
            <p:cNvSpPr/>
            <p:nvPr>
              <p:custDataLst>
                <p:tags r:id="rId23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7" name="Arc 136"/>
            <p:cNvSpPr/>
            <p:nvPr>
              <p:custDataLst>
                <p:tags r:id="rId24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8" name="3QuaterMoon" hidden="1"/>
          <p:cNvGrpSpPr>
            <a:grpSpLocks noChangeAspect="1"/>
          </p:cNvGrpSpPr>
          <p:nvPr userDrawn="1">
            <p:custDataLst>
              <p:tags r:id="rId17"/>
            </p:custDataLst>
          </p:nvPr>
        </p:nvGrpSpPr>
        <p:grpSpPr>
          <a:xfrm>
            <a:off x="10235040" y="833371"/>
            <a:ext cx="211667" cy="211667"/>
            <a:chOff x="762000" y="1270000"/>
            <a:chExt cx="254000" cy="254000"/>
          </a:xfrm>
        </p:grpSpPr>
        <p:sp>
          <p:nvSpPr>
            <p:cNvPr id="139" name="Oval 138"/>
            <p:cNvSpPr/>
            <p:nvPr>
              <p:custDataLst>
                <p:tags r:id="rId21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40" name="Arc 139"/>
            <p:cNvSpPr/>
            <p:nvPr>
              <p:custDataLst>
                <p:tags r:id="rId22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41" name="FullMoon" hidden="1"/>
          <p:cNvGrpSpPr>
            <a:grpSpLocks noChangeAspect="1"/>
          </p:cNvGrpSpPr>
          <p:nvPr userDrawn="1">
            <p:custDataLst>
              <p:tags r:id="rId18"/>
            </p:custDataLst>
          </p:nvPr>
        </p:nvGrpSpPr>
        <p:grpSpPr>
          <a:xfrm>
            <a:off x="10501992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42" name="Oval 141"/>
            <p:cNvSpPr/>
            <p:nvPr>
              <p:custDataLst>
                <p:tags r:id="rId19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43" name="Arc 142"/>
            <p:cNvSpPr/>
            <p:nvPr>
              <p:custDataLst>
                <p:tags r:id="rId20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cxnSp>
        <p:nvCxnSpPr>
          <p:cNvPr id="145" name="Straight Connector 144"/>
          <p:cNvCxnSpPr/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0" name="TextBox 149"/>
          <p:cNvSpPr txBox="1"/>
          <p:nvPr userDrawn="1"/>
        </p:nvSpPr>
        <p:spPr>
          <a:xfrm>
            <a:off x="470788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73" name="Slide Number Placeholder 1"/>
          <p:cNvSpPr txBox="1"/>
          <p:nvPr userDrawn="1"/>
        </p:nvSpPr>
        <p:spPr>
          <a:xfrm>
            <a:off x="11832000" y="6527094"/>
            <a:ext cx="2220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7E933-748C-423A-8FD7-FA7B3ACA4E96}" type="slidenum">
              <a:rPr lang="en-GB" sz="1000" baseline="0" smtClean="0">
                <a:solidFill>
                  <a:schemeClr val="tx1"/>
                </a:solidFill>
              </a:rPr>
              <a:t>‹#›</a:t>
            </a:fld>
            <a:endParaRPr lang="en-GB" sz="1000" baseline="0" dirty="0">
              <a:solidFill>
                <a:schemeClr val="tx1"/>
              </a:solidFill>
            </a:endParaRPr>
          </a:p>
        </p:txBody>
      </p:sp>
      <p:sp>
        <p:nvSpPr>
          <p:cNvPr id="6" name="GS Doctop Placeholder" hidden="1"/>
          <p:cNvSpPr txBox="1"/>
          <p:nvPr userDrawn="1"/>
        </p:nvSpPr>
        <p:spPr>
          <a:xfrm>
            <a:off x="455084" y="0"/>
            <a:ext cx="4709583" cy="194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667" b="0">
                <a:latin typeface="Arial" panose="020B0604020202020204"/>
              </a:rPr>
              <a:t>ibdroot\projects\IBD-HK\maxims2020\654567_1\16. AP\NDR\Project Skyline_NDR_V20200727_V5.pptx</a:t>
            </a:r>
            <a:endParaRPr lang="en-US" sz="667" b="0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3696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lvl1pPr algn="l" defTabSz="895314" rtl="0" eaLnBrk="1" fontAlgn="base" hangingPunct="1">
        <a:spcBef>
          <a:spcPct val="0"/>
        </a:spcBef>
        <a:spcAft>
          <a:spcPct val="0"/>
        </a:spcAft>
        <a:tabLst>
          <a:tab pos="269864" algn="l"/>
        </a:tabLst>
        <a:defRPr lang="x-none" sz="2000" b="1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2pPr>
      <a:lvl3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3pPr>
      <a:lvl4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4pPr>
      <a:lvl5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5pPr>
      <a:lvl6pPr marL="457182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6pPr>
      <a:lvl7pPr marL="914363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7pPr>
      <a:lvl8pPr marL="1371545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8pPr>
      <a:lvl9pPr marL="1828727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0" indent="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tx2"/>
        </a:buClr>
        <a:buSzPct val="100000"/>
        <a:defRPr lang="en-US" altLang="zh-CN" sz="1333" b="1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1pPr>
      <a:lvl2pPr marL="193667" indent="-19208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5000"/>
        <a:buFont typeface="Arial" panose="020B0604020202020204" pitchFamily="34" charset="0"/>
        <a:buChar char="▪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2pPr>
      <a:lvl3pPr marL="457182" indent="-261927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–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3pPr>
      <a:lvl4pPr marL="614338" indent="-155569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▫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4pPr>
      <a:lvl5pPr marL="749799" indent="-13017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89000"/>
        <a:buFont typeface="Arial" panose="020B0604020202020204" pitchFamily="34" charset="0"/>
        <a:buChar char="-"/>
        <a:defRPr lang="en-US" altLang="zh-CN" sz="1333" b="0" kern="0" baseline="0" dirty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5pPr>
      <a:lvl6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0" y="1"/>
          <a:ext cx="2159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4" imgW="12700" imgH="12700" progId="TCLayout.ActiveDocument.1">
                  <p:embed/>
                </p:oleObj>
              </mc:Choice>
              <mc:Fallback>
                <p:oleObj name="think-cell 幻灯片" r:id="rId44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8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6"/>
          <a:srcRect b="24180"/>
          <a:stretch>
            <a:fillRect/>
          </a:stretch>
        </p:blipFill>
        <p:spPr bwMode="auto">
          <a:xfrm>
            <a:off x="0" y="5379485"/>
            <a:ext cx="10502900" cy="1478068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 userDrawn="1"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56059" y="6007350"/>
            <a:ext cx="1880564" cy="622211"/>
          </a:xfrm>
          <a:prstGeom prst="rect">
            <a:avLst/>
          </a:prstGeom>
        </p:spPr>
      </p:pic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5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 dirty="0"/>
              <a:t>Click to edit Master text styles</a:t>
            </a:r>
          </a:p>
          <a:p>
            <a:pPr lvl="1" latinLnBrk="0"/>
            <a:r>
              <a:rPr lang="en-US" altLang="zh-CN" dirty="0"/>
              <a:t>Second level</a:t>
            </a:r>
          </a:p>
          <a:p>
            <a:pPr lvl="2" latinLnBrk="0"/>
            <a:r>
              <a:rPr lang="en-US" altLang="zh-CN" dirty="0"/>
              <a:t>Third level</a:t>
            </a:r>
          </a:p>
          <a:p>
            <a:pPr lvl="3" latinLnBrk="0"/>
            <a:r>
              <a:rPr lang="en-US" altLang="zh-CN" dirty="0"/>
              <a:t>Fourth level</a:t>
            </a:r>
          </a:p>
          <a:p>
            <a:pPr lvl="4" latinLnBrk="0"/>
            <a:r>
              <a:rPr lang="en-US" altLang="zh-CN" dirty="0"/>
              <a:t>Fifth level</a:t>
            </a:r>
            <a:endParaRPr lang="en-US" dirty="0"/>
          </a:p>
        </p:txBody>
      </p:sp>
      <p:grpSp>
        <p:nvGrpSpPr>
          <p:cNvPr id="15" name="ACET" hidden="1"/>
          <p:cNvGrpSpPr/>
          <p:nvPr userDrawn="1"/>
        </p:nvGrpSpPr>
        <p:grpSpPr bwMode="gray">
          <a:xfrm>
            <a:off x="455716" y="2029556"/>
            <a:ext cx="5254845" cy="479445"/>
            <a:chOff x="915" y="734"/>
            <a:chExt cx="2686" cy="296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34"/>
              <a:ext cx="2686" cy="29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5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5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6" name="4. Footnote" hidden="1"/>
          <p:cNvSpPr txBox="1">
            <a:spLocks noChangeArrowheads="1"/>
          </p:cNvSpPr>
          <p:nvPr userDrawn="1"/>
        </p:nvSpPr>
        <p:spPr bwMode="gray">
          <a:xfrm>
            <a:off x="470788" y="6094956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85725" indent="-8572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930" defTabSz="895350">
              <a:defRPr sz="2400"/>
            </a:lvl3pPr>
            <a:lvl4pPr marL="1405255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000" i="1" baseline="0" dirty="0">
                <a:solidFill>
                  <a:schemeClr val="tx1"/>
                </a:solidFill>
              </a:rPr>
              <a:t>1	Footnote</a:t>
            </a:r>
          </a:p>
        </p:txBody>
      </p:sp>
      <p:sp>
        <p:nvSpPr>
          <p:cNvPr id="67" name="5. Source" hidden="1"/>
          <p:cNvSpPr>
            <a:spLocks noChangeArrowheads="1"/>
          </p:cNvSpPr>
          <p:nvPr userDrawn="1"/>
        </p:nvSpPr>
        <p:spPr bwMode="gray">
          <a:xfrm>
            <a:off x="470788" y="6272742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9881" indent="-469881" defTabSz="895314"/>
            <a:r>
              <a:rPr lang="en-US" sz="1000" i="1" baseline="0" dirty="0">
                <a:solidFill>
                  <a:schemeClr val="tx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68" name="1. On-page tracker" hidden="1"/>
          <p:cNvSpPr>
            <a:spLocks noChangeArrowheads="1"/>
          </p:cNvSpPr>
          <p:nvPr userDrawn="1"/>
        </p:nvSpPr>
        <p:spPr bwMode="gray">
          <a:xfrm>
            <a:off x="470788" y="7827"/>
            <a:ext cx="37189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dirty="0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69" name="3. Unit of measure" hidden="1"/>
          <p:cNvSpPr txBox="1">
            <a:spLocks noChangeArrowheads="1"/>
          </p:cNvSpPr>
          <p:nvPr userDrawn="1"/>
        </p:nvSpPr>
        <p:spPr bwMode="gray">
          <a:xfrm>
            <a:off x="470788" y="717386"/>
            <a:ext cx="11250426" cy="2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930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500" baseline="0" dirty="0"/>
              <a:t>Subtitle</a:t>
            </a:r>
          </a:p>
        </p:txBody>
      </p:sp>
      <p:grpSp>
        <p:nvGrpSpPr>
          <p:cNvPr id="87" name="Sticker" hidden="1"/>
          <p:cNvGrpSpPr/>
          <p:nvPr userDrawn="1"/>
        </p:nvGrpSpPr>
        <p:grpSpPr bwMode="gray">
          <a:xfrm>
            <a:off x="11416207" y="759745"/>
            <a:ext cx="305020" cy="130357"/>
            <a:chOff x="8382059" y="285750"/>
            <a:chExt cx="358716" cy="153314"/>
          </a:xfrm>
        </p:grpSpPr>
        <p:sp>
          <p:nvSpPr>
            <p:cNvPr id="88" name="StickerRectangle"/>
            <p:cNvSpPr>
              <a:spLocks noChangeArrowheads="1"/>
            </p:cNvSpPr>
            <p:nvPr/>
          </p:nvSpPr>
          <p:spPr bwMode="gray">
            <a:xfrm>
              <a:off x="8382059" y="285750"/>
              <a:ext cx="358716" cy="15331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746095">
                <a:buClr>
                  <a:srgbClr val="002960"/>
                </a:buClr>
              </a:pPr>
              <a:r>
                <a:rPr lang="x-none" sz="667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89" name="AutoShape 31"/>
            <p:cNvCxnSpPr>
              <a:cxnSpLocks noChangeShapeType="1"/>
              <a:stCxn id="88" idx="2"/>
              <a:endCxn id="88" idx="4"/>
            </p:cNvCxnSpPr>
            <p:nvPr/>
          </p:nvCxnSpPr>
          <p:spPr bwMode="gray">
            <a:xfrm>
              <a:off x="8382059" y="285750"/>
              <a:ext cx="0" cy="153314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AutoShape 32"/>
            <p:cNvCxnSpPr>
              <a:cxnSpLocks noChangeShapeType="1"/>
              <a:stCxn id="88" idx="4"/>
              <a:endCxn id="88" idx="6"/>
            </p:cNvCxnSpPr>
            <p:nvPr/>
          </p:nvCxnSpPr>
          <p:spPr bwMode="gray">
            <a:xfrm>
              <a:off x="8382059" y="439064"/>
              <a:ext cx="35871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" name="LegendBoxes" hidden="1"/>
          <p:cNvGrpSpPr/>
          <p:nvPr userDrawn="1"/>
        </p:nvGrpSpPr>
        <p:grpSpPr bwMode="gray">
          <a:xfrm>
            <a:off x="11133500" y="759745"/>
            <a:ext cx="594289" cy="844979"/>
            <a:chOff x="7835905" y="279400"/>
            <a:chExt cx="698909" cy="993791"/>
          </a:xfrm>
        </p:grpSpPr>
        <p:sp>
          <p:nvSpPr>
            <p:cNvPr id="92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3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4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5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6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7" name="Legend2"/>
            <p:cNvSpPr>
              <a:spLocks noChangeArrowheads="1"/>
            </p:cNvSpPr>
            <p:nvPr/>
          </p:nvSpPr>
          <p:spPr bwMode="gray">
            <a:xfrm>
              <a:off x="8089906" y="549276"/>
              <a:ext cx="444908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8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9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0" name="LegendLines" hidden="1"/>
          <p:cNvGrpSpPr/>
          <p:nvPr userDrawn="1"/>
        </p:nvGrpSpPr>
        <p:grpSpPr bwMode="gray">
          <a:xfrm>
            <a:off x="10871622" y="759745"/>
            <a:ext cx="856162" cy="618216"/>
            <a:chOff x="7540629" y="279400"/>
            <a:chExt cx="1006882" cy="727090"/>
          </a:xfrm>
        </p:grpSpPr>
        <p:sp>
          <p:nvSpPr>
            <p:cNvPr id="101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2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3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4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5" name="Legend2"/>
            <p:cNvSpPr>
              <a:spLocks noChangeArrowheads="1"/>
            </p:cNvSpPr>
            <p:nvPr/>
          </p:nvSpPr>
          <p:spPr bwMode="gray">
            <a:xfrm>
              <a:off x="8102604" y="5461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8" name="LegendMoons" hidden="1"/>
          <p:cNvGrpSpPr/>
          <p:nvPr userDrawn="1"/>
        </p:nvGrpSpPr>
        <p:grpSpPr bwMode="gray">
          <a:xfrm>
            <a:off x="11076801" y="759745"/>
            <a:ext cx="650982" cy="1110878"/>
            <a:chOff x="7769225" y="250825"/>
            <a:chExt cx="765582" cy="1306516"/>
          </a:xfrm>
        </p:grpSpPr>
        <p:grpSp>
          <p:nvGrpSpPr>
            <p:cNvPr id="109" name="MoonLegend1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27" name="Oval 38"/>
              <p:cNvSpPr>
                <a:spLocks noChangeAspect="1" noChangeArrowheads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8" name="Arc 39"/>
              <p:cNvSpPr>
                <a:spLocks noChangeAspect="1"/>
              </p:cNvSpPr>
              <p:nvPr>
                <p:custDataLst>
                  <p:tags r:id="rId4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0" name="MoonLegend2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5" name="Oval 41"/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6" name="Arc 42"/>
              <p:cNvSpPr>
                <a:spLocks noChangeAspect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1" name="MoonLegend4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3" name="Oval 47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4" name="Arc 48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MoonLegend5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21" name="Oval 50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2" name="Oval 51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3" name="MoonLegend3"/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19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0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4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gray">
            <a:xfrm>
              <a:off x="8089900" y="81280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7" name="Legend4"/>
            <p:cNvSpPr>
              <a:spLocks noChangeArrowheads="1"/>
            </p:cNvSpPr>
            <p:nvPr/>
          </p:nvSpPr>
          <p:spPr bwMode="gray">
            <a:xfrm>
              <a:off x="8089900" y="1084266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8" name="Legend5"/>
            <p:cNvSpPr>
              <a:spLocks noChangeArrowheads="1"/>
            </p:cNvSpPr>
            <p:nvPr/>
          </p:nvSpPr>
          <p:spPr bwMode="gray">
            <a:xfrm>
              <a:off x="8089900" y="136049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29" name="EmptyMoon" hidden="1"/>
          <p:cNvGrpSpPr>
            <a:grpSpLocks noChangeAspect="1"/>
          </p:cNvGrpSpPr>
          <p:nvPr userDrawn="1">
            <p:custDataLst>
              <p:tags r:id="rId14"/>
            </p:custDataLst>
          </p:nvPr>
        </p:nvGrpSpPr>
        <p:grpSpPr>
          <a:xfrm>
            <a:off x="9434187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30" name="Oval 129"/>
            <p:cNvSpPr/>
            <p:nvPr>
              <p:custDataLst>
                <p:tags r:id="rId27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1" name="Arc 130"/>
            <p:cNvSpPr/>
            <p:nvPr>
              <p:custDataLst>
                <p:tags r:id="rId28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2" name="QuaterMoon" hidden="1"/>
          <p:cNvGrpSpPr>
            <a:grpSpLocks noChangeAspect="1"/>
          </p:cNvGrpSpPr>
          <p:nvPr userDrawn="1">
            <p:custDataLst>
              <p:tags r:id="rId15"/>
            </p:custDataLst>
          </p:nvPr>
        </p:nvGrpSpPr>
        <p:grpSpPr>
          <a:xfrm>
            <a:off x="9701138" y="833371"/>
            <a:ext cx="211667" cy="211667"/>
            <a:chOff x="762000" y="1270000"/>
            <a:chExt cx="254000" cy="254000"/>
          </a:xfrm>
        </p:grpSpPr>
        <p:sp>
          <p:nvSpPr>
            <p:cNvPr id="133" name="Oval 132"/>
            <p:cNvSpPr/>
            <p:nvPr>
              <p:custDataLst>
                <p:tags r:id="rId25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4" name="Arc 133"/>
            <p:cNvSpPr/>
            <p:nvPr>
              <p:custDataLst>
                <p:tags r:id="rId26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5" name="HalfMoon" hidden="1"/>
          <p:cNvGrpSpPr>
            <a:grpSpLocks noChangeAspect="1"/>
          </p:cNvGrpSpPr>
          <p:nvPr userDrawn="1">
            <p:custDataLst>
              <p:tags r:id="rId16"/>
            </p:custDataLst>
          </p:nvPr>
        </p:nvGrpSpPr>
        <p:grpSpPr>
          <a:xfrm>
            <a:off x="9968089" y="833371"/>
            <a:ext cx="211667" cy="211667"/>
            <a:chOff x="762000" y="1270000"/>
            <a:chExt cx="254000" cy="254000"/>
          </a:xfrm>
        </p:grpSpPr>
        <p:sp>
          <p:nvSpPr>
            <p:cNvPr id="136" name="Oval 135"/>
            <p:cNvSpPr/>
            <p:nvPr>
              <p:custDataLst>
                <p:tags r:id="rId23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7" name="Arc 136"/>
            <p:cNvSpPr/>
            <p:nvPr>
              <p:custDataLst>
                <p:tags r:id="rId24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8" name="3QuaterMoon" hidden="1"/>
          <p:cNvGrpSpPr>
            <a:grpSpLocks noChangeAspect="1"/>
          </p:cNvGrpSpPr>
          <p:nvPr userDrawn="1">
            <p:custDataLst>
              <p:tags r:id="rId17"/>
            </p:custDataLst>
          </p:nvPr>
        </p:nvGrpSpPr>
        <p:grpSpPr>
          <a:xfrm>
            <a:off x="10235040" y="833371"/>
            <a:ext cx="211667" cy="211667"/>
            <a:chOff x="762000" y="1270000"/>
            <a:chExt cx="254000" cy="254000"/>
          </a:xfrm>
        </p:grpSpPr>
        <p:sp>
          <p:nvSpPr>
            <p:cNvPr id="139" name="Oval 138"/>
            <p:cNvSpPr/>
            <p:nvPr>
              <p:custDataLst>
                <p:tags r:id="rId21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40" name="Arc 139"/>
            <p:cNvSpPr/>
            <p:nvPr>
              <p:custDataLst>
                <p:tags r:id="rId22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41" name="FullMoon" hidden="1"/>
          <p:cNvGrpSpPr>
            <a:grpSpLocks noChangeAspect="1"/>
          </p:cNvGrpSpPr>
          <p:nvPr userDrawn="1">
            <p:custDataLst>
              <p:tags r:id="rId18"/>
            </p:custDataLst>
          </p:nvPr>
        </p:nvGrpSpPr>
        <p:grpSpPr>
          <a:xfrm>
            <a:off x="10501992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42" name="Oval 141"/>
            <p:cNvSpPr/>
            <p:nvPr>
              <p:custDataLst>
                <p:tags r:id="rId19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43" name="Arc 142"/>
            <p:cNvSpPr/>
            <p:nvPr>
              <p:custDataLst>
                <p:tags r:id="rId20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cxnSp>
        <p:nvCxnSpPr>
          <p:cNvPr id="145" name="Straight Connector 144"/>
          <p:cNvCxnSpPr/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0" name="TextBox 149"/>
          <p:cNvSpPr txBox="1"/>
          <p:nvPr userDrawn="1"/>
        </p:nvSpPr>
        <p:spPr>
          <a:xfrm>
            <a:off x="470788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73" name="Slide Number Placeholder 1"/>
          <p:cNvSpPr txBox="1"/>
          <p:nvPr userDrawn="1"/>
        </p:nvSpPr>
        <p:spPr>
          <a:xfrm>
            <a:off x="11832000" y="6527094"/>
            <a:ext cx="2220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7E933-748C-423A-8FD7-FA7B3ACA4E96}" type="slidenum">
              <a:rPr lang="en-GB" sz="1000" baseline="0" smtClean="0">
                <a:solidFill>
                  <a:schemeClr val="tx1"/>
                </a:solidFill>
              </a:rPr>
              <a:t>‹#›</a:t>
            </a:fld>
            <a:endParaRPr lang="en-GB" sz="1000" baseline="0" dirty="0">
              <a:solidFill>
                <a:schemeClr val="tx1"/>
              </a:solidFill>
            </a:endParaRPr>
          </a:p>
        </p:txBody>
      </p:sp>
      <p:sp>
        <p:nvSpPr>
          <p:cNvPr id="6" name="GS Doctop Placeholder" hidden="1"/>
          <p:cNvSpPr txBox="1"/>
          <p:nvPr userDrawn="1"/>
        </p:nvSpPr>
        <p:spPr>
          <a:xfrm>
            <a:off x="455084" y="0"/>
            <a:ext cx="4709583" cy="194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667" b="0">
                <a:latin typeface="Arial" panose="020B0604020202020204"/>
              </a:rPr>
              <a:t>ibdroot\projects\IBD-HK\maxims2020\654567_1\16. AP\NDR\Project Skyline_NDR_V20200727_V5.pptx</a:t>
            </a:r>
            <a:endParaRPr lang="en-US" sz="667" b="0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5676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895314" rtl="0" eaLnBrk="1" fontAlgn="base" hangingPunct="1">
        <a:spcBef>
          <a:spcPct val="0"/>
        </a:spcBef>
        <a:spcAft>
          <a:spcPct val="0"/>
        </a:spcAft>
        <a:tabLst>
          <a:tab pos="269864" algn="l"/>
        </a:tabLst>
        <a:defRPr lang="x-none" sz="2000" b="1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2pPr>
      <a:lvl3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3pPr>
      <a:lvl4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4pPr>
      <a:lvl5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5pPr>
      <a:lvl6pPr marL="457182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6pPr>
      <a:lvl7pPr marL="914363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7pPr>
      <a:lvl8pPr marL="1371545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8pPr>
      <a:lvl9pPr marL="1828727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0" indent="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tx2"/>
        </a:buClr>
        <a:buSzPct val="100000"/>
        <a:defRPr lang="en-US" altLang="zh-CN" sz="1333" b="1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1pPr>
      <a:lvl2pPr marL="193667" indent="-19208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5000"/>
        <a:buFont typeface="Arial" panose="020B0604020202020204" pitchFamily="34" charset="0"/>
        <a:buChar char="▪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2pPr>
      <a:lvl3pPr marL="457182" indent="-261927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–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3pPr>
      <a:lvl4pPr marL="614338" indent="-155569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▫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4pPr>
      <a:lvl5pPr marL="749799" indent="-13017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89000"/>
        <a:buFont typeface="Arial" panose="020B0604020202020204" pitchFamily="34" charset="0"/>
        <a:buChar char="-"/>
        <a:defRPr lang="en-US" altLang="zh-CN" sz="1333" b="0" kern="0" baseline="0" dirty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5pPr>
      <a:lvl6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0" y="1"/>
          <a:ext cx="2159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6" imgW="12700" imgH="12700" progId="TCLayout.ActiveDocument.1">
                  <p:embed/>
                </p:oleObj>
              </mc:Choice>
              <mc:Fallback>
                <p:oleObj name="think-cell 幻灯片" r:id="rId46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8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8"/>
          <a:srcRect b="24180"/>
          <a:stretch>
            <a:fillRect/>
          </a:stretch>
        </p:blipFill>
        <p:spPr bwMode="auto">
          <a:xfrm>
            <a:off x="0" y="5379485"/>
            <a:ext cx="10502900" cy="1478068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 userDrawn="1"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56059" y="6007350"/>
            <a:ext cx="1880564" cy="622211"/>
          </a:xfrm>
          <a:prstGeom prst="rect">
            <a:avLst/>
          </a:prstGeom>
        </p:spPr>
      </p:pic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5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 dirty="0"/>
              <a:t>Click to edit Master text styles</a:t>
            </a:r>
          </a:p>
          <a:p>
            <a:pPr lvl="1" latinLnBrk="0"/>
            <a:r>
              <a:rPr lang="en-US" altLang="zh-CN" dirty="0"/>
              <a:t>Second level</a:t>
            </a:r>
          </a:p>
          <a:p>
            <a:pPr lvl="2" latinLnBrk="0"/>
            <a:r>
              <a:rPr lang="en-US" altLang="zh-CN" dirty="0"/>
              <a:t>Third level</a:t>
            </a:r>
          </a:p>
          <a:p>
            <a:pPr lvl="3" latinLnBrk="0"/>
            <a:r>
              <a:rPr lang="en-US" altLang="zh-CN" dirty="0"/>
              <a:t>Fourth level</a:t>
            </a:r>
          </a:p>
          <a:p>
            <a:pPr lvl="4" latinLnBrk="0"/>
            <a:r>
              <a:rPr lang="en-US" altLang="zh-CN" dirty="0"/>
              <a:t>Fifth level</a:t>
            </a:r>
            <a:endParaRPr lang="en-US" dirty="0"/>
          </a:p>
        </p:txBody>
      </p:sp>
      <p:grpSp>
        <p:nvGrpSpPr>
          <p:cNvPr id="15" name="ACET" hidden="1"/>
          <p:cNvGrpSpPr/>
          <p:nvPr userDrawn="1"/>
        </p:nvGrpSpPr>
        <p:grpSpPr bwMode="gray">
          <a:xfrm>
            <a:off x="455716" y="2029556"/>
            <a:ext cx="5254845" cy="479445"/>
            <a:chOff x="915" y="734"/>
            <a:chExt cx="2686" cy="296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34"/>
              <a:ext cx="2686" cy="29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5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5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6" name="4. Footnote" hidden="1"/>
          <p:cNvSpPr txBox="1">
            <a:spLocks noChangeArrowheads="1"/>
          </p:cNvSpPr>
          <p:nvPr userDrawn="1"/>
        </p:nvSpPr>
        <p:spPr bwMode="gray">
          <a:xfrm>
            <a:off x="470788" y="6094956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85725" indent="-8572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930" defTabSz="895350">
              <a:defRPr sz="2400"/>
            </a:lvl3pPr>
            <a:lvl4pPr marL="1405255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000" i="1" baseline="0" dirty="0">
                <a:solidFill>
                  <a:schemeClr val="tx1"/>
                </a:solidFill>
              </a:rPr>
              <a:t>1	Footnote</a:t>
            </a:r>
          </a:p>
        </p:txBody>
      </p:sp>
      <p:sp>
        <p:nvSpPr>
          <p:cNvPr id="67" name="5. Source" hidden="1"/>
          <p:cNvSpPr>
            <a:spLocks noChangeArrowheads="1"/>
          </p:cNvSpPr>
          <p:nvPr userDrawn="1"/>
        </p:nvSpPr>
        <p:spPr bwMode="gray">
          <a:xfrm>
            <a:off x="470788" y="6272742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9881" indent="-469881" defTabSz="895314"/>
            <a:r>
              <a:rPr lang="en-US" sz="1000" i="1" baseline="0" dirty="0">
                <a:solidFill>
                  <a:schemeClr val="tx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68" name="1. On-page tracker" hidden="1"/>
          <p:cNvSpPr>
            <a:spLocks noChangeArrowheads="1"/>
          </p:cNvSpPr>
          <p:nvPr userDrawn="1"/>
        </p:nvSpPr>
        <p:spPr bwMode="gray">
          <a:xfrm>
            <a:off x="470788" y="7827"/>
            <a:ext cx="37189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dirty="0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69" name="3. Unit of measure" hidden="1"/>
          <p:cNvSpPr txBox="1">
            <a:spLocks noChangeArrowheads="1"/>
          </p:cNvSpPr>
          <p:nvPr userDrawn="1"/>
        </p:nvSpPr>
        <p:spPr bwMode="gray">
          <a:xfrm>
            <a:off x="470788" y="717386"/>
            <a:ext cx="11250426" cy="2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930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500" baseline="0" dirty="0"/>
              <a:t>Subtitle</a:t>
            </a:r>
          </a:p>
        </p:txBody>
      </p:sp>
      <p:grpSp>
        <p:nvGrpSpPr>
          <p:cNvPr id="87" name="Sticker" hidden="1"/>
          <p:cNvGrpSpPr/>
          <p:nvPr userDrawn="1"/>
        </p:nvGrpSpPr>
        <p:grpSpPr bwMode="gray">
          <a:xfrm>
            <a:off x="11416207" y="759745"/>
            <a:ext cx="305020" cy="130357"/>
            <a:chOff x="8382059" y="285750"/>
            <a:chExt cx="358716" cy="153314"/>
          </a:xfrm>
        </p:grpSpPr>
        <p:sp>
          <p:nvSpPr>
            <p:cNvPr id="88" name="StickerRectangle"/>
            <p:cNvSpPr>
              <a:spLocks noChangeArrowheads="1"/>
            </p:cNvSpPr>
            <p:nvPr/>
          </p:nvSpPr>
          <p:spPr bwMode="gray">
            <a:xfrm>
              <a:off x="8382059" y="285750"/>
              <a:ext cx="358716" cy="15331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746095">
                <a:buClr>
                  <a:srgbClr val="002960"/>
                </a:buClr>
              </a:pPr>
              <a:r>
                <a:rPr lang="x-none" sz="667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89" name="AutoShape 31"/>
            <p:cNvCxnSpPr>
              <a:cxnSpLocks noChangeShapeType="1"/>
              <a:stCxn id="88" idx="2"/>
              <a:endCxn id="88" idx="4"/>
            </p:cNvCxnSpPr>
            <p:nvPr/>
          </p:nvCxnSpPr>
          <p:spPr bwMode="gray">
            <a:xfrm>
              <a:off x="8382059" y="285750"/>
              <a:ext cx="0" cy="153314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AutoShape 32"/>
            <p:cNvCxnSpPr>
              <a:cxnSpLocks noChangeShapeType="1"/>
              <a:stCxn id="88" idx="4"/>
              <a:endCxn id="88" idx="6"/>
            </p:cNvCxnSpPr>
            <p:nvPr/>
          </p:nvCxnSpPr>
          <p:spPr bwMode="gray">
            <a:xfrm>
              <a:off x="8382059" y="439064"/>
              <a:ext cx="35871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" name="LegendBoxes" hidden="1"/>
          <p:cNvGrpSpPr/>
          <p:nvPr userDrawn="1"/>
        </p:nvGrpSpPr>
        <p:grpSpPr bwMode="gray">
          <a:xfrm>
            <a:off x="11133500" y="759745"/>
            <a:ext cx="594289" cy="844979"/>
            <a:chOff x="7835905" y="279400"/>
            <a:chExt cx="698909" cy="993791"/>
          </a:xfrm>
        </p:grpSpPr>
        <p:sp>
          <p:nvSpPr>
            <p:cNvPr id="92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3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4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5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6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7" name="Legend2"/>
            <p:cNvSpPr>
              <a:spLocks noChangeArrowheads="1"/>
            </p:cNvSpPr>
            <p:nvPr/>
          </p:nvSpPr>
          <p:spPr bwMode="gray">
            <a:xfrm>
              <a:off x="8089906" y="549276"/>
              <a:ext cx="444908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8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9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0" name="LegendLines" hidden="1"/>
          <p:cNvGrpSpPr/>
          <p:nvPr userDrawn="1"/>
        </p:nvGrpSpPr>
        <p:grpSpPr bwMode="gray">
          <a:xfrm>
            <a:off x="10871622" y="759745"/>
            <a:ext cx="856162" cy="618216"/>
            <a:chOff x="7540629" y="279400"/>
            <a:chExt cx="1006882" cy="727090"/>
          </a:xfrm>
        </p:grpSpPr>
        <p:sp>
          <p:nvSpPr>
            <p:cNvPr id="101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2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3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4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5" name="Legend2"/>
            <p:cNvSpPr>
              <a:spLocks noChangeArrowheads="1"/>
            </p:cNvSpPr>
            <p:nvPr/>
          </p:nvSpPr>
          <p:spPr bwMode="gray">
            <a:xfrm>
              <a:off x="8102604" y="5461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8" name="LegendMoons" hidden="1"/>
          <p:cNvGrpSpPr/>
          <p:nvPr userDrawn="1"/>
        </p:nvGrpSpPr>
        <p:grpSpPr bwMode="gray">
          <a:xfrm>
            <a:off x="11076801" y="759745"/>
            <a:ext cx="650982" cy="1110878"/>
            <a:chOff x="7769225" y="250825"/>
            <a:chExt cx="765582" cy="1306516"/>
          </a:xfrm>
        </p:grpSpPr>
        <p:grpSp>
          <p:nvGrpSpPr>
            <p:cNvPr id="109" name="MoonLegend1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27" name="Oval 38"/>
              <p:cNvSpPr>
                <a:spLocks noChangeAspect="1" noChangeArrowheads="1"/>
              </p:cNvSpPr>
              <p:nvPr>
                <p:custDataLst>
                  <p:tags r:id="rId4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8" name="Arc 39"/>
              <p:cNvSpPr>
                <a:spLocks noChangeAspect="1"/>
              </p:cNvSpPr>
              <p:nvPr>
                <p:custDataLst>
                  <p:tags r:id="rId4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0" name="MoonLegend2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5" name="Oval 41"/>
              <p:cNvSpPr>
                <a:spLocks noChangeAspect="1" noChangeArrowheads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6" name="Arc 42"/>
              <p:cNvSpPr>
                <a:spLocks noChangeAspect="1"/>
              </p:cNvSpPr>
              <p:nvPr>
                <p:custDataLst>
                  <p:tags r:id="rId4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1" name="MoonLegend4"/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3" name="Oval 47"/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4" name="Arc 48"/>
              <p:cNvSpPr>
                <a:spLocks noChangeAspect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MoonLegend5"/>
            <p:cNvGrpSpPr>
              <a:grpSpLocks noChangeAspect="1"/>
            </p:cNvGrpSpPr>
            <p:nvPr>
              <p:custDataLst>
                <p:tags r:id="rId34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21" name="Oval 50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2" name="Oval 51"/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3" name="MoonLegend3"/>
            <p:cNvGrpSpPr>
              <a:grpSpLocks noChangeAspect="1"/>
            </p:cNvGrpSpPr>
            <p:nvPr>
              <p:custDataLst>
                <p:tags r:id="rId35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19" name="Oval 47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0" name="Arc 48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4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gray">
            <a:xfrm>
              <a:off x="8089900" y="81280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7" name="Legend4"/>
            <p:cNvSpPr>
              <a:spLocks noChangeArrowheads="1"/>
            </p:cNvSpPr>
            <p:nvPr/>
          </p:nvSpPr>
          <p:spPr bwMode="gray">
            <a:xfrm>
              <a:off x="8089900" y="1084266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8" name="Legend5"/>
            <p:cNvSpPr>
              <a:spLocks noChangeArrowheads="1"/>
            </p:cNvSpPr>
            <p:nvPr/>
          </p:nvSpPr>
          <p:spPr bwMode="gray">
            <a:xfrm>
              <a:off x="8089900" y="136049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29" name="EmptyMoon" hidden="1"/>
          <p:cNvGrpSpPr>
            <a:grpSpLocks noChangeAspect="1"/>
          </p:cNvGrpSpPr>
          <p:nvPr userDrawn="1">
            <p:custDataLst>
              <p:tags r:id="rId16"/>
            </p:custDataLst>
          </p:nvPr>
        </p:nvGrpSpPr>
        <p:grpSpPr>
          <a:xfrm>
            <a:off x="9434187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30" name="Oval 129"/>
            <p:cNvSpPr/>
            <p:nvPr>
              <p:custDataLst>
                <p:tags r:id="rId29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1" name="Arc 130"/>
            <p:cNvSpPr/>
            <p:nvPr>
              <p:custDataLst>
                <p:tags r:id="rId30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2" name="QuaterMoon" hidden="1"/>
          <p:cNvGrpSpPr>
            <a:grpSpLocks noChangeAspect="1"/>
          </p:cNvGrpSpPr>
          <p:nvPr userDrawn="1">
            <p:custDataLst>
              <p:tags r:id="rId17"/>
            </p:custDataLst>
          </p:nvPr>
        </p:nvGrpSpPr>
        <p:grpSpPr>
          <a:xfrm>
            <a:off x="9701138" y="833371"/>
            <a:ext cx="211667" cy="211667"/>
            <a:chOff x="762000" y="1270000"/>
            <a:chExt cx="254000" cy="254000"/>
          </a:xfrm>
        </p:grpSpPr>
        <p:sp>
          <p:nvSpPr>
            <p:cNvPr id="133" name="Oval 132"/>
            <p:cNvSpPr/>
            <p:nvPr>
              <p:custDataLst>
                <p:tags r:id="rId27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4" name="Arc 133"/>
            <p:cNvSpPr/>
            <p:nvPr>
              <p:custDataLst>
                <p:tags r:id="rId28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5" name="HalfMoon" hidden="1"/>
          <p:cNvGrpSpPr>
            <a:grpSpLocks noChangeAspect="1"/>
          </p:cNvGrpSpPr>
          <p:nvPr userDrawn="1">
            <p:custDataLst>
              <p:tags r:id="rId18"/>
            </p:custDataLst>
          </p:nvPr>
        </p:nvGrpSpPr>
        <p:grpSpPr>
          <a:xfrm>
            <a:off x="9968089" y="833371"/>
            <a:ext cx="211667" cy="211667"/>
            <a:chOff x="762000" y="1270000"/>
            <a:chExt cx="254000" cy="254000"/>
          </a:xfrm>
        </p:grpSpPr>
        <p:sp>
          <p:nvSpPr>
            <p:cNvPr id="136" name="Oval 135"/>
            <p:cNvSpPr/>
            <p:nvPr>
              <p:custDataLst>
                <p:tags r:id="rId25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7" name="Arc 136"/>
            <p:cNvSpPr/>
            <p:nvPr>
              <p:custDataLst>
                <p:tags r:id="rId26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8" name="3QuaterMoon" hidden="1"/>
          <p:cNvGrpSpPr>
            <a:grpSpLocks noChangeAspect="1"/>
          </p:cNvGrpSpPr>
          <p:nvPr userDrawn="1">
            <p:custDataLst>
              <p:tags r:id="rId19"/>
            </p:custDataLst>
          </p:nvPr>
        </p:nvGrpSpPr>
        <p:grpSpPr>
          <a:xfrm>
            <a:off x="10235040" y="833371"/>
            <a:ext cx="211667" cy="211667"/>
            <a:chOff x="762000" y="1270000"/>
            <a:chExt cx="254000" cy="254000"/>
          </a:xfrm>
        </p:grpSpPr>
        <p:sp>
          <p:nvSpPr>
            <p:cNvPr id="139" name="Oval 138"/>
            <p:cNvSpPr/>
            <p:nvPr>
              <p:custDataLst>
                <p:tags r:id="rId23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40" name="Arc 139"/>
            <p:cNvSpPr/>
            <p:nvPr>
              <p:custDataLst>
                <p:tags r:id="rId24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41" name="FullMoon" hidden="1"/>
          <p:cNvGrpSpPr>
            <a:grpSpLocks noChangeAspect="1"/>
          </p:cNvGrpSpPr>
          <p:nvPr userDrawn="1">
            <p:custDataLst>
              <p:tags r:id="rId20"/>
            </p:custDataLst>
          </p:nvPr>
        </p:nvGrpSpPr>
        <p:grpSpPr>
          <a:xfrm>
            <a:off x="10501992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42" name="Oval 141"/>
            <p:cNvSpPr/>
            <p:nvPr>
              <p:custDataLst>
                <p:tags r:id="rId21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43" name="Arc 142"/>
            <p:cNvSpPr/>
            <p:nvPr>
              <p:custDataLst>
                <p:tags r:id="rId22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cxnSp>
        <p:nvCxnSpPr>
          <p:cNvPr id="145" name="Straight Connector 144"/>
          <p:cNvCxnSpPr/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0" name="TextBox 149"/>
          <p:cNvSpPr txBox="1"/>
          <p:nvPr userDrawn="1"/>
        </p:nvSpPr>
        <p:spPr>
          <a:xfrm>
            <a:off x="470788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sp>
        <p:nvSpPr>
          <p:cNvPr id="73" name="Slide Number Placeholder 1"/>
          <p:cNvSpPr txBox="1"/>
          <p:nvPr userDrawn="1"/>
        </p:nvSpPr>
        <p:spPr>
          <a:xfrm>
            <a:off x="11832000" y="6527094"/>
            <a:ext cx="2220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7E933-748C-423A-8FD7-FA7B3ACA4E96}" type="slidenum">
              <a:rPr lang="en-GB" sz="1000" baseline="0" smtClean="0">
                <a:solidFill>
                  <a:schemeClr val="tx1"/>
                </a:solidFill>
              </a:rPr>
              <a:t>‹#›</a:t>
            </a:fld>
            <a:endParaRPr lang="en-GB" sz="1000" baseline="0" dirty="0">
              <a:solidFill>
                <a:schemeClr val="tx1"/>
              </a:solidFill>
            </a:endParaRPr>
          </a:p>
        </p:txBody>
      </p:sp>
      <p:sp>
        <p:nvSpPr>
          <p:cNvPr id="6" name="GS Doctop Placeholder" hidden="1"/>
          <p:cNvSpPr txBox="1"/>
          <p:nvPr userDrawn="1"/>
        </p:nvSpPr>
        <p:spPr>
          <a:xfrm>
            <a:off x="455084" y="0"/>
            <a:ext cx="4709583" cy="194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667" b="0">
                <a:latin typeface="Arial" panose="020B0604020202020204"/>
              </a:rPr>
              <a:t>ibdroot\projects\IBD-HK\maxims2020\654567_1\16. AP\NDR\Project Skyline_NDR_V20200727_V5.pptx</a:t>
            </a:r>
            <a:endParaRPr lang="en-US" sz="667" b="0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7141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sldNum="0" hdr="0" ftr="0" dt="0"/>
  <p:txStyles>
    <p:titleStyle>
      <a:lvl1pPr algn="l" defTabSz="895314" rtl="0" eaLnBrk="1" fontAlgn="base" hangingPunct="1">
        <a:spcBef>
          <a:spcPct val="0"/>
        </a:spcBef>
        <a:spcAft>
          <a:spcPct val="0"/>
        </a:spcAft>
        <a:tabLst>
          <a:tab pos="269864" algn="l"/>
        </a:tabLst>
        <a:defRPr lang="x-none" sz="2000" b="1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2pPr>
      <a:lvl3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3pPr>
      <a:lvl4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4pPr>
      <a:lvl5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5pPr>
      <a:lvl6pPr marL="457182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6pPr>
      <a:lvl7pPr marL="914363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7pPr>
      <a:lvl8pPr marL="1371545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8pPr>
      <a:lvl9pPr marL="1828727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0" indent="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tx2"/>
        </a:buClr>
        <a:buSzPct val="100000"/>
        <a:defRPr lang="en-US" altLang="zh-CN" sz="1333" b="1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1pPr>
      <a:lvl2pPr marL="193667" indent="-19208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5000"/>
        <a:buFont typeface="Arial" panose="020B0604020202020204" pitchFamily="34" charset="0"/>
        <a:buChar char="▪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2pPr>
      <a:lvl3pPr marL="457182" indent="-261927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–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3pPr>
      <a:lvl4pPr marL="614338" indent="-155569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▫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4pPr>
      <a:lvl5pPr marL="749799" indent="-13017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89000"/>
        <a:buFont typeface="Arial" panose="020B0604020202020204" pitchFamily="34" charset="0"/>
        <a:buChar char="-"/>
        <a:defRPr lang="en-US" altLang="zh-CN" sz="1333" b="0" kern="0" baseline="0" dirty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5pPr>
      <a:lvl6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799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521225669"/>
              </p:ext>
            </p:extLst>
          </p:nvPr>
        </p:nvGraphicFramePr>
        <p:xfrm>
          <a:off x="0" y="1"/>
          <a:ext cx="2159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2" imgW="12700" imgH="12700" progId="TCLayout.ActiveDocument.1">
                  <p:embed/>
                </p:oleObj>
              </mc:Choice>
              <mc:Fallback>
                <p:oleObj name="think-cell 幻灯片" r:id="rId42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8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/>
              <a:t>Click to edit Master text styles</a:t>
            </a:r>
          </a:p>
          <a:p>
            <a:pPr lvl="1" latinLnBrk="0"/>
            <a:r>
              <a:rPr lang="en-US" altLang="zh-CN"/>
              <a:t>Second level</a:t>
            </a:r>
          </a:p>
          <a:p>
            <a:pPr lvl="2" latinLnBrk="0"/>
            <a:r>
              <a:rPr lang="en-US" altLang="zh-CN"/>
              <a:t>Third level</a:t>
            </a:r>
          </a:p>
          <a:p>
            <a:pPr lvl="3" latinLnBrk="0"/>
            <a:r>
              <a:rPr lang="en-US" altLang="zh-CN"/>
              <a:t>Fourth level</a:t>
            </a:r>
          </a:p>
          <a:p>
            <a:pPr lvl="4" latinLnBrk="0"/>
            <a:r>
              <a:rPr lang="en-US" altLang="zh-CN"/>
              <a:t>Fifth level</a:t>
            </a:r>
            <a:endParaRPr lang="en-US"/>
          </a:p>
        </p:txBody>
      </p:sp>
      <p:grpSp>
        <p:nvGrpSpPr>
          <p:cNvPr id="15" name="ACET" hidden="1"/>
          <p:cNvGrpSpPr/>
          <p:nvPr/>
        </p:nvGrpSpPr>
        <p:grpSpPr bwMode="gray">
          <a:xfrm>
            <a:off x="455716" y="2029556"/>
            <a:ext cx="5254845" cy="479445"/>
            <a:chOff x="915" y="734"/>
            <a:chExt cx="2686" cy="296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34"/>
              <a:ext cx="2686" cy="29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500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500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6" name="4. Footnote" hidden="1"/>
          <p:cNvSpPr txBox="1">
            <a:spLocks noChangeArrowheads="1"/>
          </p:cNvSpPr>
          <p:nvPr/>
        </p:nvSpPr>
        <p:spPr bwMode="gray">
          <a:xfrm>
            <a:off x="470788" y="6094956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85725" indent="-8572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930" defTabSz="895350">
              <a:defRPr sz="2400"/>
            </a:lvl3pPr>
            <a:lvl4pPr marL="1405255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000" i="1" baseline="0">
                <a:solidFill>
                  <a:schemeClr val="tx1"/>
                </a:solidFill>
              </a:rPr>
              <a:t>1	Footnote</a:t>
            </a:r>
          </a:p>
        </p:txBody>
      </p:sp>
      <p:sp>
        <p:nvSpPr>
          <p:cNvPr id="67" name="5. Source" hidden="1"/>
          <p:cNvSpPr>
            <a:spLocks noChangeArrowheads="1"/>
          </p:cNvSpPr>
          <p:nvPr/>
        </p:nvSpPr>
        <p:spPr bwMode="gray">
          <a:xfrm>
            <a:off x="470788" y="6272742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9900" indent="-469900" defTabSz="895350"/>
            <a:r>
              <a:rPr lang="en-US" sz="1000" i="1" baseline="0">
                <a:solidFill>
                  <a:schemeClr val="tx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68" name="1. On-page tracker" hidden="1"/>
          <p:cNvSpPr>
            <a:spLocks noChangeArrowheads="1"/>
          </p:cNvSpPr>
          <p:nvPr/>
        </p:nvSpPr>
        <p:spPr bwMode="gray">
          <a:xfrm>
            <a:off x="470788" y="7827"/>
            <a:ext cx="37189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69" name="3. Unit of measure" hidden="1"/>
          <p:cNvSpPr txBox="1">
            <a:spLocks noChangeArrowheads="1"/>
          </p:cNvSpPr>
          <p:nvPr/>
        </p:nvSpPr>
        <p:spPr bwMode="gray">
          <a:xfrm>
            <a:off x="470788" y="717386"/>
            <a:ext cx="11250426" cy="2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930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500" baseline="0"/>
              <a:t>Subtitle</a:t>
            </a:r>
          </a:p>
        </p:txBody>
      </p:sp>
      <p:grpSp>
        <p:nvGrpSpPr>
          <p:cNvPr id="87" name="Sticker" hidden="1"/>
          <p:cNvGrpSpPr/>
          <p:nvPr/>
        </p:nvGrpSpPr>
        <p:grpSpPr bwMode="gray">
          <a:xfrm>
            <a:off x="11416207" y="759745"/>
            <a:ext cx="305020" cy="130357"/>
            <a:chOff x="8382059" y="285750"/>
            <a:chExt cx="358716" cy="153314"/>
          </a:xfrm>
        </p:grpSpPr>
        <p:sp>
          <p:nvSpPr>
            <p:cNvPr id="88" name="StickerRectangle"/>
            <p:cNvSpPr>
              <a:spLocks noChangeArrowheads="1"/>
            </p:cNvSpPr>
            <p:nvPr/>
          </p:nvSpPr>
          <p:spPr bwMode="gray">
            <a:xfrm>
              <a:off x="8382059" y="285750"/>
              <a:ext cx="358716" cy="15331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746125">
                <a:buClr>
                  <a:srgbClr val="002960"/>
                </a:buClr>
              </a:pPr>
              <a:r>
                <a:rPr lang="x-none" sz="665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89" name="AutoShape 31"/>
            <p:cNvCxnSpPr>
              <a:cxnSpLocks noChangeShapeType="1"/>
              <a:stCxn id="88" idx="2"/>
              <a:endCxn id="88" idx="4"/>
            </p:cNvCxnSpPr>
            <p:nvPr/>
          </p:nvCxnSpPr>
          <p:spPr bwMode="gray">
            <a:xfrm>
              <a:off x="8382059" y="285750"/>
              <a:ext cx="0" cy="153314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AutoShape 32"/>
            <p:cNvCxnSpPr>
              <a:cxnSpLocks noChangeShapeType="1"/>
              <a:stCxn id="88" idx="4"/>
              <a:endCxn id="88" idx="6"/>
            </p:cNvCxnSpPr>
            <p:nvPr/>
          </p:nvCxnSpPr>
          <p:spPr bwMode="gray">
            <a:xfrm>
              <a:off x="8382059" y="439064"/>
              <a:ext cx="35871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" name="LegendBoxes" hidden="1"/>
          <p:cNvGrpSpPr/>
          <p:nvPr/>
        </p:nvGrpSpPr>
        <p:grpSpPr bwMode="gray">
          <a:xfrm>
            <a:off x="11133500" y="759745"/>
            <a:ext cx="594289" cy="844979"/>
            <a:chOff x="7835905" y="279400"/>
            <a:chExt cx="698909" cy="993791"/>
          </a:xfrm>
        </p:grpSpPr>
        <p:sp>
          <p:nvSpPr>
            <p:cNvPr id="92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93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94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95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96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7" name="Legend2"/>
            <p:cNvSpPr>
              <a:spLocks noChangeArrowheads="1"/>
            </p:cNvSpPr>
            <p:nvPr/>
          </p:nvSpPr>
          <p:spPr bwMode="gray">
            <a:xfrm>
              <a:off x="8089906" y="549276"/>
              <a:ext cx="444908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8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9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0" name="LegendLines" hidden="1"/>
          <p:cNvGrpSpPr/>
          <p:nvPr/>
        </p:nvGrpSpPr>
        <p:grpSpPr bwMode="gray">
          <a:xfrm>
            <a:off x="10871622" y="759745"/>
            <a:ext cx="856162" cy="618216"/>
            <a:chOff x="7540629" y="279400"/>
            <a:chExt cx="1006882" cy="727090"/>
          </a:xfrm>
        </p:grpSpPr>
        <p:sp>
          <p:nvSpPr>
            <p:cNvPr id="101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102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103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>
                <a:latin typeface="+mn-lt"/>
                <a:ea typeface="+mn-ea"/>
              </a:endParaRPr>
            </a:p>
          </p:txBody>
        </p:sp>
        <p:sp>
          <p:nvSpPr>
            <p:cNvPr id="104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5" name="Legend2"/>
            <p:cNvSpPr>
              <a:spLocks noChangeArrowheads="1"/>
            </p:cNvSpPr>
            <p:nvPr/>
          </p:nvSpPr>
          <p:spPr bwMode="gray">
            <a:xfrm>
              <a:off x="8102604" y="5461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8" name="LegendMoons" hidden="1"/>
          <p:cNvGrpSpPr/>
          <p:nvPr/>
        </p:nvGrpSpPr>
        <p:grpSpPr bwMode="gray">
          <a:xfrm>
            <a:off x="11076801" y="759745"/>
            <a:ext cx="650982" cy="1110878"/>
            <a:chOff x="7769225" y="250825"/>
            <a:chExt cx="765582" cy="1306516"/>
          </a:xfrm>
        </p:grpSpPr>
        <p:grpSp>
          <p:nvGrpSpPr>
            <p:cNvPr id="109" name="MoonLegend1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27" name="Oval 38"/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  <p:sp>
            <p:nvSpPr>
              <p:cNvPr id="128" name="Arc 39"/>
              <p:cNvSpPr>
                <a:spLocks noChangeAspect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0" name="MoonLegend2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5" name="Oval 41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  <p:sp>
            <p:nvSpPr>
              <p:cNvPr id="126" name="Arc 42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1" name="MoonLegend4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3" name="Oval 47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  <p:sp>
            <p:nvSpPr>
              <p:cNvPr id="124" name="Arc 48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MoonLegend5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21" name="Oval 50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  <p:sp>
            <p:nvSpPr>
              <p:cNvPr id="122" name="Oval 5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3" name="MoonLegend3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19" name="Oval 47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  <p:sp>
            <p:nvSpPr>
              <p:cNvPr id="120" name="Arc 48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114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gray">
            <a:xfrm>
              <a:off x="8089900" y="81280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7" name="Legend4"/>
            <p:cNvSpPr>
              <a:spLocks noChangeArrowheads="1"/>
            </p:cNvSpPr>
            <p:nvPr/>
          </p:nvSpPr>
          <p:spPr bwMode="gray">
            <a:xfrm>
              <a:off x="8089900" y="1084266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8" name="Legend5"/>
            <p:cNvSpPr>
              <a:spLocks noChangeArrowheads="1"/>
            </p:cNvSpPr>
            <p:nvPr/>
          </p:nvSpPr>
          <p:spPr bwMode="gray">
            <a:xfrm>
              <a:off x="8089900" y="136049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29" name="EmptyMoon" hidden="1"/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9434187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30" name="Oval 129"/>
            <p:cNvSpPr/>
            <p:nvPr>
              <p:custDataLst>
                <p:tags r:id="rId25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err="1">
                <a:solidFill>
                  <a:schemeClr val="bg1"/>
                </a:solidFill>
              </a:endParaRPr>
            </a:p>
          </p:txBody>
        </p:sp>
        <p:sp>
          <p:nvSpPr>
            <p:cNvPr id="131" name="Arc 130"/>
            <p:cNvSpPr/>
            <p:nvPr>
              <p:custDataLst>
                <p:tags r:id="rId26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32" name="QuaterMoon" hidden="1"/>
          <p:cNvGrpSpPr>
            <a:grpSpLocks noChangeAspect="1"/>
          </p:cNvGrpSpPr>
          <p:nvPr>
            <p:custDataLst>
              <p:tags r:id="rId13"/>
            </p:custDataLst>
          </p:nvPr>
        </p:nvGrpSpPr>
        <p:grpSpPr>
          <a:xfrm>
            <a:off x="9701138" y="833371"/>
            <a:ext cx="211667" cy="211667"/>
            <a:chOff x="762000" y="1270000"/>
            <a:chExt cx="254000" cy="254000"/>
          </a:xfrm>
        </p:grpSpPr>
        <p:sp>
          <p:nvSpPr>
            <p:cNvPr id="133" name="Oval 132"/>
            <p:cNvSpPr/>
            <p:nvPr>
              <p:custDataLst>
                <p:tags r:id="rId23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err="1">
                <a:solidFill>
                  <a:schemeClr val="bg1"/>
                </a:solidFill>
              </a:endParaRPr>
            </a:p>
          </p:txBody>
        </p:sp>
        <p:sp>
          <p:nvSpPr>
            <p:cNvPr id="134" name="Arc 133"/>
            <p:cNvSpPr/>
            <p:nvPr>
              <p:custDataLst>
                <p:tags r:id="rId24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35" name="HalfMoon" hidden="1"/>
          <p:cNvGrpSpPr>
            <a:grpSpLocks noChangeAspect="1"/>
          </p:cNvGrpSpPr>
          <p:nvPr>
            <p:custDataLst>
              <p:tags r:id="rId14"/>
            </p:custDataLst>
          </p:nvPr>
        </p:nvGrpSpPr>
        <p:grpSpPr>
          <a:xfrm>
            <a:off x="9968089" y="833371"/>
            <a:ext cx="211667" cy="211667"/>
            <a:chOff x="762000" y="1270000"/>
            <a:chExt cx="254000" cy="254000"/>
          </a:xfrm>
        </p:grpSpPr>
        <p:sp>
          <p:nvSpPr>
            <p:cNvPr id="136" name="Oval 135"/>
            <p:cNvSpPr/>
            <p:nvPr>
              <p:custDataLst>
                <p:tags r:id="rId21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err="1">
                <a:solidFill>
                  <a:schemeClr val="bg1"/>
                </a:solidFill>
              </a:endParaRPr>
            </a:p>
          </p:txBody>
        </p:sp>
        <p:sp>
          <p:nvSpPr>
            <p:cNvPr id="137" name="Arc 136"/>
            <p:cNvSpPr/>
            <p:nvPr>
              <p:custDataLst>
                <p:tags r:id="rId22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38" name="3QuaterMoon" hidden="1"/>
          <p:cNvGrpSpPr>
            <a:grpSpLocks noChangeAspect="1"/>
          </p:cNvGrpSpPr>
          <p:nvPr>
            <p:custDataLst>
              <p:tags r:id="rId15"/>
            </p:custDataLst>
          </p:nvPr>
        </p:nvGrpSpPr>
        <p:grpSpPr>
          <a:xfrm>
            <a:off x="10235040" y="833371"/>
            <a:ext cx="211667" cy="211667"/>
            <a:chOff x="762000" y="1270000"/>
            <a:chExt cx="254000" cy="254000"/>
          </a:xfrm>
        </p:grpSpPr>
        <p:sp>
          <p:nvSpPr>
            <p:cNvPr id="139" name="Oval 138"/>
            <p:cNvSpPr/>
            <p:nvPr>
              <p:custDataLst>
                <p:tags r:id="rId19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err="1">
                <a:solidFill>
                  <a:schemeClr val="bg1"/>
                </a:solidFill>
              </a:endParaRPr>
            </a:p>
          </p:txBody>
        </p:sp>
        <p:sp>
          <p:nvSpPr>
            <p:cNvPr id="140" name="Arc 139"/>
            <p:cNvSpPr/>
            <p:nvPr>
              <p:custDataLst>
                <p:tags r:id="rId20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41" name="FullMoon" hidden="1"/>
          <p:cNvGrpSpPr>
            <a:grpSpLocks noChangeAspect="1"/>
          </p:cNvGrpSpPr>
          <p:nvPr>
            <p:custDataLst>
              <p:tags r:id="rId16"/>
            </p:custDataLst>
          </p:nvPr>
        </p:nvGrpSpPr>
        <p:grpSpPr>
          <a:xfrm>
            <a:off x="10501992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42" name="Oval 141"/>
            <p:cNvSpPr/>
            <p:nvPr>
              <p:custDataLst>
                <p:tags r:id="rId17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err="1">
                <a:solidFill>
                  <a:schemeClr val="bg1"/>
                </a:solidFill>
              </a:endParaRPr>
            </a:p>
          </p:txBody>
        </p:sp>
        <p:sp>
          <p:nvSpPr>
            <p:cNvPr id="143" name="Arc 142"/>
            <p:cNvSpPr/>
            <p:nvPr>
              <p:custDataLst>
                <p:tags r:id="rId18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147" name="矩形 2"/>
          <p:cNvSpPr/>
          <p:nvPr/>
        </p:nvSpPr>
        <p:spPr bwMode="auto">
          <a:xfrm>
            <a:off x="11901068" y="6611751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45" name="Straight Connector 144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ABD7D5F-9653-0478-D436-625366E031F5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543920" y="6381051"/>
            <a:ext cx="1155532" cy="38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5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</p:sldLayoutIdLst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240" algn="l"/>
        </a:tabLst>
        <a:defRPr lang="x-none" sz="2000" b="1" cap="none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0" indent="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tx2"/>
        </a:buClr>
        <a:buSzPct val="100000"/>
        <a:defRPr lang="en-US" altLang="zh-CN" sz="1335" b="1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1pPr>
      <a:lvl2pPr marL="193675" indent="-19177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5000"/>
        <a:buFont typeface="Arial" panose="020B0604020202020204" pitchFamily="34" charset="0"/>
        <a:buChar char="▪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2pPr>
      <a:lvl3pPr marL="457200" indent="-26162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–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3pPr>
      <a:lvl4pPr marL="614045" indent="-155575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▫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4pPr>
      <a:lvl5pPr marL="749935" indent="-130175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89000"/>
        <a:buFont typeface="Arial" panose="020B0604020202020204" pitchFamily="34" charset="0"/>
        <a:buChar char="-"/>
        <a:defRPr lang="en-US" altLang="zh-CN" sz="1335" b="0" kern="0" baseline="0" dirty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5pPr>
      <a:lvl6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521225669"/>
              </p:ext>
            </p:extLst>
          </p:nvPr>
        </p:nvGraphicFramePr>
        <p:xfrm>
          <a:off x="0" y="1"/>
          <a:ext cx="2159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0" imgW="12700" imgH="12700" progId="TCLayout.ActiveDocument.1">
                  <p:embed/>
                </p:oleObj>
              </mc:Choice>
              <mc:Fallback>
                <p:oleObj name="think-cell 幻灯片" r:id="rId40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8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2" cstate="email"/>
          <a:srcRect/>
          <a:stretch>
            <a:fillRect/>
          </a:stretch>
        </p:blipFill>
        <p:spPr bwMode="auto">
          <a:xfrm>
            <a:off x="0" y="5379485"/>
            <a:ext cx="10502900" cy="1478068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43" cstate="email"/>
          <a:stretch>
            <a:fillRect/>
          </a:stretch>
        </p:blipFill>
        <p:spPr bwMode="ltGray">
          <a:xfrm>
            <a:off x="10354228" y="6251703"/>
            <a:ext cx="1142033" cy="377858"/>
          </a:xfrm>
          <a:prstGeom prst="rect">
            <a:avLst/>
          </a:prstGeom>
        </p:spPr>
      </p:pic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/>
              <a:t>Click to edit Master text styles</a:t>
            </a:r>
          </a:p>
          <a:p>
            <a:pPr lvl="1" latinLnBrk="0"/>
            <a:r>
              <a:rPr lang="en-US" altLang="zh-CN"/>
              <a:t>Second level</a:t>
            </a:r>
          </a:p>
          <a:p>
            <a:pPr lvl="2" latinLnBrk="0"/>
            <a:r>
              <a:rPr lang="en-US" altLang="zh-CN"/>
              <a:t>Third level</a:t>
            </a:r>
          </a:p>
          <a:p>
            <a:pPr lvl="3" latinLnBrk="0"/>
            <a:r>
              <a:rPr lang="en-US" altLang="zh-CN"/>
              <a:t>Fourth level</a:t>
            </a:r>
          </a:p>
          <a:p>
            <a:pPr lvl="4" latinLnBrk="0"/>
            <a:r>
              <a:rPr lang="en-US" altLang="zh-CN"/>
              <a:t>Fifth level</a:t>
            </a:r>
            <a:endParaRPr lang="en-US" dirty="0"/>
          </a:p>
        </p:txBody>
      </p:sp>
      <p:grpSp>
        <p:nvGrpSpPr>
          <p:cNvPr id="15" name="ACET" hidden="1"/>
          <p:cNvGrpSpPr/>
          <p:nvPr/>
        </p:nvGrpSpPr>
        <p:grpSpPr bwMode="gray">
          <a:xfrm>
            <a:off x="455716" y="2029556"/>
            <a:ext cx="5254845" cy="479445"/>
            <a:chOff x="915" y="734"/>
            <a:chExt cx="2686" cy="296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34"/>
              <a:ext cx="2686" cy="29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5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5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6" name="4. Footnote" hidden="1"/>
          <p:cNvSpPr txBox="1">
            <a:spLocks noChangeArrowheads="1"/>
          </p:cNvSpPr>
          <p:nvPr/>
        </p:nvSpPr>
        <p:spPr bwMode="gray">
          <a:xfrm>
            <a:off x="470788" y="6094956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85725" indent="-8572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930" defTabSz="895350">
              <a:defRPr sz="2400"/>
            </a:lvl3pPr>
            <a:lvl4pPr marL="1405255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000" i="1" baseline="0" dirty="0">
                <a:solidFill>
                  <a:schemeClr val="tx1"/>
                </a:solidFill>
              </a:rPr>
              <a:t>1	Footnote</a:t>
            </a:r>
          </a:p>
        </p:txBody>
      </p:sp>
      <p:sp>
        <p:nvSpPr>
          <p:cNvPr id="67" name="5. Source" hidden="1"/>
          <p:cNvSpPr>
            <a:spLocks noChangeArrowheads="1"/>
          </p:cNvSpPr>
          <p:nvPr/>
        </p:nvSpPr>
        <p:spPr bwMode="gray">
          <a:xfrm>
            <a:off x="470788" y="6272742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9900" indent="-469900" defTabSz="895350"/>
            <a:r>
              <a:rPr lang="en-US" sz="1000" i="1" baseline="0" dirty="0">
                <a:solidFill>
                  <a:schemeClr val="tx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68" name="1. On-page tracker" hidden="1"/>
          <p:cNvSpPr>
            <a:spLocks noChangeArrowheads="1"/>
          </p:cNvSpPr>
          <p:nvPr/>
        </p:nvSpPr>
        <p:spPr bwMode="gray">
          <a:xfrm>
            <a:off x="470788" y="7827"/>
            <a:ext cx="37189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dirty="0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69" name="3. Unit of measure" hidden="1"/>
          <p:cNvSpPr txBox="1">
            <a:spLocks noChangeArrowheads="1"/>
          </p:cNvSpPr>
          <p:nvPr/>
        </p:nvSpPr>
        <p:spPr bwMode="gray">
          <a:xfrm>
            <a:off x="470788" y="717386"/>
            <a:ext cx="11250426" cy="2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930" defTabSz="895350">
              <a:defRPr sz="2400"/>
            </a:lvl4pPr>
            <a:lvl5pPr marL="1792605" defTabSz="895350">
              <a:defRPr sz="2400"/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500" baseline="0" dirty="0"/>
              <a:t>Subtitle</a:t>
            </a:r>
          </a:p>
        </p:txBody>
      </p:sp>
      <p:grpSp>
        <p:nvGrpSpPr>
          <p:cNvPr id="87" name="Sticker" hidden="1"/>
          <p:cNvGrpSpPr/>
          <p:nvPr/>
        </p:nvGrpSpPr>
        <p:grpSpPr bwMode="gray">
          <a:xfrm>
            <a:off x="11416207" y="759745"/>
            <a:ext cx="305020" cy="130357"/>
            <a:chOff x="8382059" y="285750"/>
            <a:chExt cx="358716" cy="153314"/>
          </a:xfrm>
        </p:grpSpPr>
        <p:sp>
          <p:nvSpPr>
            <p:cNvPr id="88" name="StickerRectangle"/>
            <p:cNvSpPr>
              <a:spLocks noChangeArrowheads="1"/>
            </p:cNvSpPr>
            <p:nvPr/>
          </p:nvSpPr>
          <p:spPr bwMode="gray">
            <a:xfrm>
              <a:off x="8382059" y="285750"/>
              <a:ext cx="358716" cy="15331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746125">
                <a:buClr>
                  <a:srgbClr val="002960"/>
                </a:buClr>
              </a:pPr>
              <a:r>
                <a:rPr lang="x-none" sz="665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89" name="AutoShape 31"/>
            <p:cNvCxnSpPr>
              <a:cxnSpLocks noChangeShapeType="1"/>
              <a:stCxn id="88" idx="2"/>
              <a:endCxn id="88" idx="4"/>
            </p:cNvCxnSpPr>
            <p:nvPr/>
          </p:nvCxnSpPr>
          <p:spPr bwMode="gray">
            <a:xfrm>
              <a:off x="8382059" y="285750"/>
              <a:ext cx="0" cy="153314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AutoShape 32"/>
            <p:cNvCxnSpPr>
              <a:cxnSpLocks noChangeShapeType="1"/>
              <a:stCxn id="88" idx="4"/>
              <a:endCxn id="88" idx="6"/>
            </p:cNvCxnSpPr>
            <p:nvPr/>
          </p:nvCxnSpPr>
          <p:spPr bwMode="gray">
            <a:xfrm>
              <a:off x="8382059" y="439064"/>
              <a:ext cx="35871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" name="LegendBoxes" hidden="1"/>
          <p:cNvGrpSpPr/>
          <p:nvPr/>
        </p:nvGrpSpPr>
        <p:grpSpPr bwMode="gray">
          <a:xfrm>
            <a:off x="11133500" y="759745"/>
            <a:ext cx="594289" cy="844979"/>
            <a:chOff x="7835905" y="279400"/>
            <a:chExt cx="698909" cy="993791"/>
          </a:xfrm>
        </p:grpSpPr>
        <p:sp>
          <p:nvSpPr>
            <p:cNvPr id="92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3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4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5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6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7" name="Legend2"/>
            <p:cNvSpPr>
              <a:spLocks noChangeArrowheads="1"/>
            </p:cNvSpPr>
            <p:nvPr/>
          </p:nvSpPr>
          <p:spPr bwMode="gray">
            <a:xfrm>
              <a:off x="8089906" y="549276"/>
              <a:ext cx="444908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8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9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0" name="LegendLines" hidden="1"/>
          <p:cNvGrpSpPr/>
          <p:nvPr/>
        </p:nvGrpSpPr>
        <p:grpSpPr bwMode="gray">
          <a:xfrm>
            <a:off x="10871622" y="759745"/>
            <a:ext cx="856162" cy="618216"/>
            <a:chOff x="7540629" y="279400"/>
            <a:chExt cx="1006882" cy="727090"/>
          </a:xfrm>
        </p:grpSpPr>
        <p:sp>
          <p:nvSpPr>
            <p:cNvPr id="101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2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3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4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5" name="Legend2"/>
            <p:cNvSpPr>
              <a:spLocks noChangeArrowheads="1"/>
            </p:cNvSpPr>
            <p:nvPr/>
          </p:nvSpPr>
          <p:spPr bwMode="gray">
            <a:xfrm>
              <a:off x="8102604" y="5461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8" name="LegendMoons" hidden="1"/>
          <p:cNvGrpSpPr/>
          <p:nvPr/>
        </p:nvGrpSpPr>
        <p:grpSpPr bwMode="gray">
          <a:xfrm>
            <a:off x="11076801" y="759745"/>
            <a:ext cx="650982" cy="1110878"/>
            <a:chOff x="7769225" y="250825"/>
            <a:chExt cx="765582" cy="1306516"/>
          </a:xfrm>
        </p:grpSpPr>
        <p:grpSp>
          <p:nvGrpSpPr>
            <p:cNvPr id="109" name="MoonLegend1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27" name="Oval 38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8" name="Arc 39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0" name="MoonLegend2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5" name="Oval 4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6" name="Arc 42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1" name="MoonLegend4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3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4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MoonLegend5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21" name="Oval 50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2" name="Oval 51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3" name="MoonLegend3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19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0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4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gray">
            <a:xfrm>
              <a:off x="8089900" y="81280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7" name="Legend4"/>
            <p:cNvSpPr>
              <a:spLocks noChangeArrowheads="1"/>
            </p:cNvSpPr>
            <p:nvPr/>
          </p:nvSpPr>
          <p:spPr bwMode="gray">
            <a:xfrm>
              <a:off x="8089900" y="1084266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8" name="Legend5"/>
            <p:cNvSpPr>
              <a:spLocks noChangeArrowheads="1"/>
            </p:cNvSpPr>
            <p:nvPr/>
          </p:nvSpPr>
          <p:spPr bwMode="gray">
            <a:xfrm>
              <a:off x="8089900" y="136049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12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29" name="EmptyMoon" hidden="1"/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9434187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30" name="Oval 129"/>
            <p:cNvSpPr/>
            <p:nvPr>
              <p:custDataLst>
                <p:tags r:id="rId23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dirty="0" err="1">
                <a:solidFill>
                  <a:schemeClr val="bg1"/>
                </a:solidFill>
              </a:endParaRPr>
            </a:p>
          </p:txBody>
        </p:sp>
        <p:sp>
          <p:nvSpPr>
            <p:cNvPr id="131" name="Arc 130"/>
            <p:cNvSpPr/>
            <p:nvPr>
              <p:custDataLst>
                <p:tags r:id="rId24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32" name="QuaterMoon" hidden="1"/>
          <p:cNvGrpSpPr>
            <a:grpSpLocks noChangeAspect="1"/>
          </p:cNvGrpSpPr>
          <p:nvPr>
            <p:custDataLst>
              <p:tags r:id="rId11"/>
            </p:custDataLst>
          </p:nvPr>
        </p:nvGrpSpPr>
        <p:grpSpPr>
          <a:xfrm>
            <a:off x="9701138" y="833371"/>
            <a:ext cx="211667" cy="211667"/>
            <a:chOff x="762000" y="1270000"/>
            <a:chExt cx="254000" cy="254000"/>
          </a:xfrm>
        </p:grpSpPr>
        <p:sp>
          <p:nvSpPr>
            <p:cNvPr id="133" name="Oval 132"/>
            <p:cNvSpPr/>
            <p:nvPr>
              <p:custDataLst>
                <p:tags r:id="rId21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dirty="0" err="1">
                <a:solidFill>
                  <a:schemeClr val="bg1"/>
                </a:solidFill>
              </a:endParaRPr>
            </a:p>
          </p:txBody>
        </p:sp>
        <p:sp>
          <p:nvSpPr>
            <p:cNvPr id="134" name="Arc 133"/>
            <p:cNvSpPr/>
            <p:nvPr>
              <p:custDataLst>
                <p:tags r:id="rId22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35" name="HalfMoon" hidden="1"/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9968089" y="833371"/>
            <a:ext cx="211667" cy="211667"/>
            <a:chOff x="762000" y="1270000"/>
            <a:chExt cx="254000" cy="254000"/>
          </a:xfrm>
        </p:grpSpPr>
        <p:sp>
          <p:nvSpPr>
            <p:cNvPr id="136" name="Oval 135"/>
            <p:cNvSpPr/>
            <p:nvPr>
              <p:custDataLst>
                <p:tags r:id="rId19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dirty="0" err="1">
                <a:solidFill>
                  <a:schemeClr val="bg1"/>
                </a:solidFill>
              </a:endParaRPr>
            </a:p>
          </p:txBody>
        </p:sp>
        <p:sp>
          <p:nvSpPr>
            <p:cNvPr id="137" name="Arc 136"/>
            <p:cNvSpPr/>
            <p:nvPr>
              <p:custDataLst>
                <p:tags r:id="rId20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8" name="3QuaterMoon" hidden="1"/>
          <p:cNvGrpSpPr>
            <a:grpSpLocks noChangeAspect="1"/>
          </p:cNvGrpSpPr>
          <p:nvPr>
            <p:custDataLst>
              <p:tags r:id="rId13"/>
            </p:custDataLst>
          </p:nvPr>
        </p:nvGrpSpPr>
        <p:grpSpPr>
          <a:xfrm>
            <a:off x="10235040" y="833371"/>
            <a:ext cx="211667" cy="211667"/>
            <a:chOff x="762000" y="1270000"/>
            <a:chExt cx="254000" cy="254000"/>
          </a:xfrm>
        </p:grpSpPr>
        <p:sp>
          <p:nvSpPr>
            <p:cNvPr id="139" name="Oval 138"/>
            <p:cNvSpPr/>
            <p:nvPr>
              <p:custDataLst>
                <p:tags r:id="rId17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dirty="0" err="1">
                <a:solidFill>
                  <a:schemeClr val="bg1"/>
                </a:solidFill>
              </a:endParaRPr>
            </a:p>
          </p:txBody>
        </p:sp>
        <p:sp>
          <p:nvSpPr>
            <p:cNvPr id="140" name="Arc 139"/>
            <p:cNvSpPr/>
            <p:nvPr>
              <p:custDataLst>
                <p:tags r:id="rId18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41" name="FullMoon" hidden="1"/>
          <p:cNvGrpSpPr>
            <a:grpSpLocks noChangeAspect="1"/>
          </p:cNvGrpSpPr>
          <p:nvPr>
            <p:custDataLst>
              <p:tags r:id="rId14"/>
            </p:custDataLst>
          </p:nvPr>
        </p:nvGrpSpPr>
        <p:grpSpPr>
          <a:xfrm>
            <a:off x="10501992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42" name="Oval 141"/>
            <p:cNvSpPr/>
            <p:nvPr>
              <p:custDataLst>
                <p:tags r:id="rId15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35" dirty="0" err="1">
                <a:solidFill>
                  <a:schemeClr val="bg1"/>
                </a:solidFill>
              </a:endParaRPr>
            </a:p>
          </p:txBody>
        </p:sp>
        <p:sp>
          <p:nvSpPr>
            <p:cNvPr id="143" name="Arc 142"/>
            <p:cNvSpPr/>
            <p:nvPr>
              <p:custDataLst>
                <p:tags r:id="rId16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147" name="矩形 2"/>
          <p:cNvSpPr/>
          <p:nvPr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70788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5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  <p:cxnSp>
        <p:nvCxnSpPr>
          <p:cNvPr id="145" name="Straight Connector 144"/>
          <p:cNvCxnSpPr/>
          <p:nvPr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36325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</p:sldLayoutIdLst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240" algn="l"/>
        </a:tabLst>
        <a:defRPr lang="x-none" sz="2000" b="1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0" indent="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tx2"/>
        </a:buClr>
        <a:buSzPct val="100000"/>
        <a:defRPr lang="en-US" altLang="zh-CN" sz="1335" b="1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1pPr>
      <a:lvl2pPr marL="193675" indent="-19177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5000"/>
        <a:buFont typeface="Arial" panose="020B0604020202020204" pitchFamily="34" charset="0"/>
        <a:buChar char="▪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2pPr>
      <a:lvl3pPr marL="457200" indent="-261620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–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3pPr>
      <a:lvl4pPr marL="614045" indent="-155575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▫"/>
        <a:defRPr lang="en-US" altLang="zh-CN" sz="1335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4pPr>
      <a:lvl5pPr marL="749935" indent="-130175" algn="l" defTabSz="895350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89000"/>
        <a:buFont typeface="Arial" panose="020B0604020202020204" pitchFamily="34" charset="0"/>
        <a:buChar char="-"/>
        <a:defRPr lang="en-US" altLang="zh-CN" sz="1335" b="0" kern="0" baseline="0" dirty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5pPr>
      <a:lvl6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935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527014163"/>
              </p:ext>
            </p:extLst>
          </p:nvPr>
        </p:nvGraphicFramePr>
        <p:xfrm>
          <a:off x="0" y="1"/>
          <a:ext cx="2159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7" imgW="270" imgH="270" progId="TCLayout.ActiveDocument.1">
                  <p:embed/>
                </p:oleObj>
              </mc:Choice>
              <mc:Fallback>
                <p:oleObj name="think-cell 幻灯片" r:id="rId4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8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E66D02-C1CD-449E-8973-89DDDBD1A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9"/>
          <a:srcRect b="24180"/>
          <a:stretch/>
        </p:blipFill>
        <p:spPr bwMode="auto">
          <a:xfrm>
            <a:off x="0" y="5379485"/>
            <a:ext cx="10502900" cy="1478068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472AA89E-8AE8-4D04-809B-EA679D70475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56060" y="6007351"/>
            <a:ext cx="1880564" cy="622211"/>
          </a:xfrm>
          <a:prstGeom prst="rect">
            <a:avLst/>
          </a:prstGeom>
        </p:spPr>
      </p:pic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9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 dirty="0"/>
              <a:t>Click to edit Master text styles</a:t>
            </a:r>
          </a:p>
          <a:p>
            <a:pPr lvl="1" latinLnBrk="0"/>
            <a:r>
              <a:rPr lang="en-US" altLang="zh-CN" dirty="0"/>
              <a:t>Second level</a:t>
            </a:r>
          </a:p>
          <a:p>
            <a:pPr lvl="2" latinLnBrk="0"/>
            <a:r>
              <a:rPr lang="en-US" altLang="zh-CN" dirty="0"/>
              <a:t>Third level</a:t>
            </a:r>
          </a:p>
          <a:p>
            <a:pPr lvl="3" latinLnBrk="0"/>
            <a:r>
              <a:rPr lang="en-US" altLang="zh-CN" dirty="0"/>
              <a:t>Fourth level</a:t>
            </a:r>
          </a:p>
          <a:p>
            <a:pPr lvl="4" latinLnBrk="0"/>
            <a:r>
              <a:rPr lang="en-US" altLang="zh-CN" dirty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55717" y="2029557"/>
            <a:ext cx="5254845" cy="479446"/>
            <a:chOff x="915" y="734"/>
            <a:chExt cx="2686" cy="296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34"/>
              <a:ext cx="2686" cy="29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5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5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6" name="4. Footnote" hidden="1">
            <a:extLst>
              <a:ext uri="{FF2B5EF4-FFF2-40B4-BE49-F238E27FC236}">
                <a16:creationId xmlns:a16="http://schemas.microsoft.com/office/drawing/2014/main" id="{26D626C1-F8BD-42B3-842C-3E7084E6607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470788" y="6094956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85725" indent="-8572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613" defTabSz="895350">
              <a:defRPr sz="2400"/>
            </a:lvl3pPr>
            <a:lvl4pPr marL="1404938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000" i="1" baseline="0" dirty="0">
                <a:solidFill>
                  <a:schemeClr val="tx1"/>
                </a:solidFill>
              </a:rPr>
              <a:t>1	Footnote</a:t>
            </a:r>
          </a:p>
        </p:txBody>
      </p:sp>
      <p:sp>
        <p:nvSpPr>
          <p:cNvPr id="67" name="5. Source" hidden="1">
            <a:extLst>
              <a:ext uri="{FF2B5EF4-FFF2-40B4-BE49-F238E27FC236}">
                <a16:creationId xmlns:a16="http://schemas.microsoft.com/office/drawing/2014/main" id="{D8C93D69-70C2-4F1E-A2CE-F9C243F89CC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70788" y="6272742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9598" indent="-469598" defTabSz="895278">
              <a:tabLst/>
            </a:pPr>
            <a:r>
              <a:rPr lang="en-US" sz="1000" i="1" baseline="0" dirty="0">
                <a:solidFill>
                  <a:schemeClr val="tx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68" name="1. On-page tracker" hidden="1">
            <a:extLst>
              <a:ext uri="{FF2B5EF4-FFF2-40B4-BE49-F238E27FC236}">
                <a16:creationId xmlns:a16="http://schemas.microsoft.com/office/drawing/2014/main" id="{834A0E82-05A1-4640-855D-5BD36BBFD8B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70789" y="7828"/>
            <a:ext cx="37189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dirty="0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69" name="3. Unit of measure" hidden="1">
            <a:extLst>
              <a:ext uri="{FF2B5EF4-FFF2-40B4-BE49-F238E27FC236}">
                <a16:creationId xmlns:a16="http://schemas.microsoft.com/office/drawing/2014/main" id="{FBF159E0-F271-494A-9927-E5898CDD4912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470789" y="717387"/>
            <a:ext cx="11250426" cy="2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613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500" baseline="0" dirty="0"/>
              <a:t>Subtitle</a:t>
            </a:r>
          </a:p>
        </p:txBody>
      </p:sp>
      <p:grpSp>
        <p:nvGrpSpPr>
          <p:cNvPr id="87" name="Sticker" hidden="1">
            <a:extLst>
              <a:ext uri="{FF2B5EF4-FFF2-40B4-BE49-F238E27FC236}">
                <a16:creationId xmlns:a16="http://schemas.microsoft.com/office/drawing/2014/main" id="{E94BA302-D1FA-4CBF-87B3-7FDE243B83FC}"/>
              </a:ext>
            </a:extLst>
          </p:cNvPr>
          <p:cNvGrpSpPr/>
          <p:nvPr userDrawn="1"/>
        </p:nvGrpSpPr>
        <p:grpSpPr bwMode="gray">
          <a:xfrm>
            <a:off x="11416183" y="759745"/>
            <a:ext cx="305020" cy="130357"/>
            <a:chOff x="8382057" y="285750"/>
            <a:chExt cx="358718" cy="153314"/>
          </a:xfrm>
        </p:grpSpPr>
        <p:sp>
          <p:nvSpPr>
            <p:cNvPr id="88" name="StickerRectangle">
              <a:extLst>
                <a:ext uri="{FF2B5EF4-FFF2-40B4-BE49-F238E27FC236}">
                  <a16:creationId xmlns:a16="http://schemas.microsoft.com/office/drawing/2014/main" id="{968E0562-1396-43E4-9C63-60B3D2BAC6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382057" y="285750"/>
              <a:ext cx="358718" cy="15331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746065">
                <a:buClr>
                  <a:srgbClr val="002960"/>
                </a:buClr>
              </a:pPr>
              <a:r>
                <a:rPr lang="x-none" sz="667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89" name="AutoShape 31">
              <a:extLst>
                <a:ext uri="{FF2B5EF4-FFF2-40B4-BE49-F238E27FC236}">
                  <a16:creationId xmlns:a16="http://schemas.microsoft.com/office/drawing/2014/main" id="{2EA91892-7DE6-4DD3-BC4B-E09CCD4453F5}"/>
                </a:ext>
              </a:extLst>
            </p:cNvPr>
            <p:cNvCxnSpPr>
              <a:cxnSpLocks noChangeShapeType="1"/>
              <a:stCxn id="88" idx="2"/>
              <a:endCxn id="88" idx="4"/>
            </p:cNvCxnSpPr>
            <p:nvPr/>
          </p:nvCxnSpPr>
          <p:spPr bwMode="gray">
            <a:xfrm>
              <a:off x="8382057" y="285750"/>
              <a:ext cx="0" cy="153314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AutoShape 32">
              <a:extLst>
                <a:ext uri="{FF2B5EF4-FFF2-40B4-BE49-F238E27FC236}">
                  <a16:creationId xmlns:a16="http://schemas.microsoft.com/office/drawing/2014/main" id="{D4553847-D950-4424-8E3F-C77B8B78C7B9}"/>
                </a:ext>
              </a:extLst>
            </p:cNvPr>
            <p:cNvCxnSpPr>
              <a:cxnSpLocks noChangeShapeType="1"/>
              <a:stCxn id="88" idx="4"/>
              <a:endCxn id="88" idx="6"/>
            </p:cNvCxnSpPr>
            <p:nvPr/>
          </p:nvCxnSpPr>
          <p:spPr bwMode="gray">
            <a:xfrm>
              <a:off x="8382057" y="439064"/>
              <a:ext cx="358718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" name="LegendBoxes" hidden="1">
            <a:extLst>
              <a:ext uri="{FF2B5EF4-FFF2-40B4-BE49-F238E27FC236}">
                <a16:creationId xmlns:a16="http://schemas.microsoft.com/office/drawing/2014/main" id="{67F048D8-BEF3-4F34-B588-52198C3B1823}"/>
              </a:ext>
            </a:extLst>
          </p:cNvPr>
          <p:cNvGrpSpPr/>
          <p:nvPr userDrawn="1"/>
        </p:nvGrpSpPr>
        <p:grpSpPr bwMode="gray">
          <a:xfrm>
            <a:off x="11133516" y="759746"/>
            <a:ext cx="594290" cy="844979"/>
            <a:chOff x="7835905" y="279400"/>
            <a:chExt cx="698909" cy="993791"/>
          </a:xfrm>
        </p:grpSpPr>
        <p:sp>
          <p:nvSpPr>
            <p:cNvPr id="92" name="RectangleLegend1">
              <a:extLst>
                <a:ext uri="{FF2B5EF4-FFF2-40B4-BE49-F238E27FC236}">
                  <a16:creationId xmlns:a16="http://schemas.microsoft.com/office/drawing/2014/main" id="{ED5B5A94-C051-40A0-BCD1-145FAFB341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3" name="RectangleLegend2">
              <a:extLst>
                <a:ext uri="{FF2B5EF4-FFF2-40B4-BE49-F238E27FC236}">
                  <a16:creationId xmlns:a16="http://schemas.microsoft.com/office/drawing/2014/main" id="{CE83C0BD-CC88-4741-9B43-ED83FE6298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4" name="RectangleLegend3">
              <a:extLst>
                <a:ext uri="{FF2B5EF4-FFF2-40B4-BE49-F238E27FC236}">
                  <a16:creationId xmlns:a16="http://schemas.microsoft.com/office/drawing/2014/main" id="{54E30DBD-96E2-4427-973D-43F243C985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5" name="RectangleLegend4">
              <a:extLst>
                <a:ext uri="{FF2B5EF4-FFF2-40B4-BE49-F238E27FC236}">
                  <a16:creationId xmlns:a16="http://schemas.microsoft.com/office/drawing/2014/main" id="{02D709B7-1CCD-42A4-AACF-02C9490277A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6" name="Legend1">
              <a:extLst>
                <a:ext uri="{FF2B5EF4-FFF2-40B4-BE49-F238E27FC236}">
                  <a16:creationId xmlns:a16="http://schemas.microsoft.com/office/drawing/2014/main" id="{7FC221CB-E599-4322-B398-C65E12CF16D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5" y="279400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7" name="Legend2">
              <a:extLst>
                <a:ext uri="{FF2B5EF4-FFF2-40B4-BE49-F238E27FC236}">
                  <a16:creationId xmlns:a16="http://schemas.microsoft.com/office/drawing/2014/main" id="{5495BEC4-3CAB-4D08-9C59-5146B65B06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7" y="549276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8" name="Legend3">
              <a:extLst>
                <a:ext uri="{FF2B5EF4-FFF2-40B4-BE49-F238E27FC236}">
                  <a16:creationId xmlns:a16="http://schemas.microsoft.com/office/drawing/2014/main" id="{DC182317-BAF2-477F-9B6E-827A19AAF82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5" y="820738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9" name="Legend4">
              <a:extLst>
                <a:ext uri="{FF2B5EF4-FFF2-40B4-BE49-F238E27FC236}">
                  <a16:creationId xmlns:a16="http://schemas.microsoft.com/office/drawing/2014/main" id="{F8D124DE-C2A8-4836-B2D7-144D7B27F5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5" y="1092201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0" name="LegendLines" hidden="1">
            <a:extLst>
              <a:ext uri="{FF2B5EF4-FFF2-40B4-BE49-F238E27FC236}">
                <a16:creationId xmlns:a16="http://schemas.microsoft.com/office/drawing/2014/main" id="{998F1697-D2C6-4F97-96EC-373EDE21A197}"/>
              </a:ext>
            </a:extLst>
          </p:cNvPr>
          <p:cNvGrpSpPr/>
          <p:nvPr userDrawn="1"/>
        </p:nvGrpSpPr>
        <p:grpSpPr bwMode="gray">
          <a:xfrm>
            <a:off x="10871623" y="759746"/>
            <a:ext cx="856162" cy="618216"/>
            <a:chOff x="7540629" y="279400"/>
            <a:chExt cx="1006882" cy="727090"/>
          </a:xfrm>
        </p:grpSpPr>
        <p:sp>
          <p:nvSpPr>
            <p:cNvPr id="101" name="LineLegend1">
              <a:extLst>
                <a:ext uri="{FF2B5EF4-FFF2-40B4-BE49-F238E27FC236}">
                  <a16:creationId xmlns:a16="http://schemas.microsoft.com/office/drawing/2014/main" id="{265C14D1-A629-4BE2-8C46-1EF35034307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2" name="LineLegend2">
              <a:extLst>
                <a:ext uri="{FF2B5EF4-FFF2-40B4-BE49-F238E27FC236}">
                  <a16:creationId xmlns:a16="http://schemas.microsoft.com/office/drawing/2014/main" id="{00840685-6CBD-42CE-89DF-84D4FB38707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3" name="LineLegend3">
              <a:extLst>
                <a:ext uri="{FF2B5EF4-FFF2-40B4-BE49-F238E27FC236}">
                  <a16:creationId xmlns:a16="http://schemas.microsoft.com/office/drawing/2014/main" id="{8FBF783C-92EF-4801-9088-0248979912C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4" name="Legend1">
              <a:extLst>
                <a:ext uri="{FF2B5EF4-FFF2-40B4-BE49-F238E27FC236}">
                  <a16:creationId xmlns:a16="http://schemas.microsoft.com/office/drawing/2014/main" id="{47D90CA4-C5F6-4EB8-8638-6AFCB86B9EC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102604" y="279400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5" name="Legend2">
              <a:extLst>
                <a:ext uri="{FF2B5EF4-FFF2-40B4-BE49-F238E27FC236}">
                  <a16:creationId xmlns:a16="http://schemas.microsoft.com/office/drawing/2014/main" id="{763C9D99-2E0D-45C6-A913-4537A579D7F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102604" y="5461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6" name="Legend3">
              <a:extLst>
                <a:ext uri="{FF2B5EF4-FFF2-40B4-BE49-F238E27FC236}">
                  <a16:creationId xmlns:a16="http://schemas.microsoft.com/office/drawing/2014/main" id="{6BF1D7E5-6D68-4702-A6ED-D045DA69AF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102604" y="8255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8" name="LegendMoons" hidden="1">
            <a:extLst>
              <a:ext uri="{FF2B5EF4-FFF2-40B4-BE49-F238E27FC236}">
                <a16:creationId xmlns:a16="http://schemas.microsoft.com/office/drawing/2014/main" id="{0C1C4224-A50C-4021-9CA0-5C3543B90B62}"/>
              </a:ext>
            </a:extLst>
          </p:cNvPr>
          <p:cNvGrpSpPr/>
          <p:nvPr userDrawn="1"/>
        </p:nvGrpSpPr>
        <p:grpSpPr bwMode="gray">
          <a:xfrm>
            <a:off x="11076803" y="759746"/>
            <a:ext cx="650982" cy="1110878"/>
            <a:chOff x="7769225" y="250825"/>
            <a:chExt cx="765582" cy="1306516"/>
          </a:xfrm>
        </p:grpSpPr>
        <p:grpSp>
          <p:nvGrpSpPr>
            <p:cNvPr id="109" name="MoonLegend1">
              <a:extLst>
                <a:ext uri="{FF2B5EF4-FFF2-40B4-BE49-F238E27FC236}">
                  <a16:creationId xmlns:a16="http://schemas.microsoft.com/office/drawing/2014/main" id="{0369322D-3C44-411E-864E-DD280E3379D3}"/>
                </a:ext>
              </a:extLst>
            </p:cNvPr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27" name="Oval 38">
                <a:extLst>
                  <a:ext uri="{FF2B5EF4-FFF2-40B4-BE49-F238E27FC236}">
                    <a16:creationId xmlns:a16="http://schemas.microsoft.com/office/drawing/2014/main" id="{AB1768D9-7467-44F5-9FCD-85AAFA1B52BF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8" name="Arc 39">
                <a:extLst>
                  <a:ext uri="{FF2B5EF4-FFF2-40B4-BE49-F238E27FC236}">
                    <a16:creationId xmlns:a16="http://schemas.microsoft.com/office/drawing/2014/main" id="{CB0FDFD4-C6DA-4C87-8DDF-F9ADD6FD07E1}"/>
                  </a:ext>
                </a:extLst>
              </p:cNvPr>
              <p:cNvSpPr>
                <a:spLocks noChangeAspect="1"/>
              </p:cNvSpPr>
              <p:nvPr>
                <p:custDataLst>
                  <p:tags r:id="rId46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0" name="MoonLegend2">
              <a:extLst>
                <a:ext uri="{FF2B5EF4-FFF2-40B4-BE49-F238E27FC236}">
                  <a16:creationId xmlns:a16="http://schemas.microsoft.com/office/drawing/2014/main" id="{BB90E87B-1BFD-4101-A49C-59BB8A04F143}"/>
                </a:ext>
              </a:extLst>
            </p:cNvPr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5" name="Oval 41">
                <a:extLst>
                  <a:ext uri="{FF2B5EF4-FFF2-40B4-BE49-F238E27FC236}">
                    <a16:creationId xmlns:a16="http://schemas.microsoft.com/office/drawing/2014/main" id="{E65FB61E-05D3-449F-BD86-C1A950F86AC3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6" name="Arc 42">
                <a:extLst>
                  <a:ext uri="{FF2B5EF4-FFF2-40B4-BE49-F238E27FC236}">
                    <a16:creationId xmlns:a16="http://schemas.microsoft.com/office/drawing/2014/main" id="{52BD9411-3C54-4A51-A0A3-5B8DEADC9D32}"/>
                  </a:ext>
                </a:extLst>
              </p:cNvPr>
              <p:cNvSpPr>
                <a:spLocks noChangeAspect="1"/>
              </p:cNvSpPr>
              <p:nvPr>
                <p:custDataLst>
                  <p:tags r:id="rId44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1" name="MoonLegend4">
              <a:extLst>
                <a:ext uri="{FF2B5EF4-FFF2-40B4-BE49-F238E27FC236}">
                  <a16:creationId xmlns:a16="http://schemas.microsoft.com/office/drawing/2014/main" id="{CA2E2E4D-AC3D-4FC8-8A18-57F513676B9D}"/>
                </a:ext>
              </a:extLst>
            </p:cNvPr>
            <p:cNvGrpSpPr>
              <a:grpSpLocks noChangeAspect="1"/>
            </p:cNvGrpSpPr>
            <p:nvPr>
              <p:custDataLst>
                <p:tags r:id="rId34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3" name="Oval 47">
                <a:extLst>
                  <a:ext uri="{FF2B5EF4-FFF2-40B4-BE49-F238E27FC236}">
                    <a16:creationId xmlns:a16="http://schemas.microsoft.com/office/drawing/2014/main" id="{52D49381-E43A-4351-8937-3EFD32E73CE5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4" name="Arc 48">
                <a:extLst>
                  <a:ext uri="{FF2B5EF4-FFF2-40B4-BE49-F238E27FC236}">
                    <a16:creationId xmlns:a16="http://schemas.microsoft.com/office/drawing/2014/main" id="{4CC67692-814B-4C07-82DE-78DC6A87E3CB}"/>
                  </a:ext>
                </a:extLst>
              </p:cNvPr>
              <p:cNvSpPr>
                <a:spLocks noChangeAspect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MoonLegend5">
              <a:extLst>
                <a:ext uri="{FF2B5EF4-FFF2-40B4-BE49-F238E27FC236}">
                  <a16:creationId xmlns:a16="http://schemas.microsoft.com/office/drawing/2014/main" id="{3DE9B98B-3DCA-4D58-B5DC-0B7AB70F0A40}"/>
                </a:ext>
              </a:extLst>
            </p:cNvPr>
            <p:cNvGrpSpPr>
              <a:grpSpLocks noChangeAspect="1"/>
            </p:cNvGrpSpPr>
            <p:nvPr>
              <p:custDataLst>
                <p:tags r:id="rId35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21" name="Oval 50">
                <a:extLst>
                  <a:ext uri="{FF2B5EF4-FFF2-40B4-BE49-F238E27FC236}">
                    <a16:creationId xmlns:a16="http://schemas.microsoft.com/office/drawing/2014/main" id="{46878979-0020-40D2-934B-BAB601F16C83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2" name="Oval 51">
                <a:extLst>
                  <a:ext uri="{FF2B5EF4-FFF2-40B4-BE49-F238E27FC236}">
                    <a16:creationId xmlns:a16="http://schemas.microsoft.com/office/drawing/2014/main" id="{3FEF36DF-C3D1-4083-B4AF-DCBAFF634E98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3" name="MoonLegend3">
              <a:extLst>
                <a:ext uri="{FF2B5EF4-FFF2-40B4-BE49-F238E27FC236}">
                  <a16:creationId xmlns:a16="http://schemas.microsoft.com/office/drawing/2014/main" id="{A537030A-C2F1-4E3A-BD2C-A9977C31C23A}"/>
                </a:ext>
              </a:extLst>
            </p:cNvPr>
            <p:cNvGrpSpPr>
              <a:grpSpLocks noChangeAspect="1"/>
            </p:cNvGrpSpPr>
            <p:nvPr>
              <p:custDataLst>
                <p:tags r:id="rId36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19" name="Oval 47">
                <a:extLst>
                  <a:ext uri="{FF2B5EF4-FFF2-40B4-BE49-F238E27FC236}">
                    <a16:creationId xmlns:a16="http://schemas.microsoft.com/office/drawing/2014/main" id="{101BA677-0956-49E1-AECE-94372703431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0" name="Arc 48">
                <a:extLst>
                  <a:ext uri="{FF2B5EF4-FFF2-40B4-BE49-F238E27FC236}">
                    <a16:creationId xmlns:a16="http://schemas.microsoft.com/office/drawing/2014/main" id="{FFE0B9FA-7AF9-405F-B536-B1B55C94A2FF}"/>
                  </a:ext>
                </a:extLst>
              </p:cNvPr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4" name="Legend1">
              <a:extLst>
                <a:ext uri="{FF2B5EF4-FFF2-40B4-BE49-F238E27FC236}">
                  <a16:creationId xmlns:a16="http://schemas.microsoft.com/office/drawing/2014/main" id="{13D47A5C-9096-4D58-A74C-D6AD3332DE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263525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5" name="Legend2">
              <a:extLst>
                <a:ext uri="{FF2B5EF4-FFF2-40B4-BE49-F238E27FC236}">
                  <a16:creationId xmlns:a16="http://schemas.microsoft.com/office/drawing/2014/main" id="{9B7B45CA-0D09-4162-A730-77ED44B432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538163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6" name="Legend3">
              <a:extLst>
                <a:ext uri="{FF2B5EF4-FFF2-40B4-BE49-F238E27FC236}">
                  <a16:creationId xmlns:a16="http://schemas.microsoft.com/office/drawing/2014/main" id="{F9DDEE50-8BCE-4C0B-8859-3570A5A4EA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81280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7" name="Legend4">
              <a:extLst>
                <a:ext uri="{FF2B5EF4-FFF2-40B4-BE49-F238E27FC236}">
                  <a16:creationId xmlns:a16="http://schemas.microsoft.com/office/drawing/2014/main" id="{6093F6C2-84EF-4FB2-B142-0A037B6255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1084266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8" name="Legend5">
              <a:extLst>
                <a:ext uri="{FF2B5EF4-FFF2-40B4-BE49-F238E27FC236}">
                  <a16:creationId xmlns:a16="http://schemas.microsoft.com/office/drawing/2014/main" id="{DF9B78D6-D8BE-4749-8C2A-D9C0554CBB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136049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6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29" name="EmptyMoon" hidden="1">
            <a:extLst>
              <a:ext uri="{FF2B5EF4-FFF2-40B4-BE49-F238E27FC236}">
                <a16:creationId xmlns:a16="http://schemas.microsoft.com/office/drawing/2014/main" id="{B7A07923-AD99-47A6-800A-BD7385A89929}"/>
              </a:ext>
            </a:extLst>
          </p:cNvPr>
          <p:cNvGrpSpPr>
            <a:grpSpLocks noChangeAspect="1"/>
          </p:cNvGrpSpPr>
          <p:nvPr userDrawn="1">
            <p:custDataLst>
              <p:tags r:id="rId17"/>
            </p:custDataLst>
          </p:nvPr>
        </p:nvGrpSpPr>
        <p:grpSpPr>
          <a:xfrm>
            <a:off x="9434187" y="833372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D34DF6D-C4AA-4017-A477-5EC18F0922B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90F34203-D2D3-4E10-A5F9-E52433773C6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2" name="QuaterMoon" hidden="1">
            <a:extLst>
              <a:ext uri="{FF2B5EF4-FFF2-40B4-BE49-F238E27FC236}">
                <a16:creationId xmlns:a16="http://schemas.microsoft.com/office/drawing/2014/main" id="{348D5AE2-FDEB-4CF7-9B2D-49E17CF9CFE5}"/>
              </a:ext>
            </a:extLst>
          </p:cNvPr>
          <p:cNvGrpSpPr>
            <a:grpSpLocks noChangeAspect="1"/>
          </p:cNvGrpSpPr>
          <p:nvPr userDrawn="1">
            <p:custDataLst>
              <p:tags r:id="rId18"/>
            </p:custDataLst>
          </p:nvPr>
        </p:nvGrpSpPr>
        <p:grpSpPr>
          <a:xfrm>
            <a:off x="9701138" y="833372"/>
            <a:ext cx="211667" cy="211667"/>
            <a:chOff x="762000" y="1270000"/>
            <a:chExt cx="254000" cy="25400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01C8CAA-167E-426C-A9EC-548E7C5F36E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CADF4716-91D4-4363-A449-2EDF7375AB89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5" name="HalfMoon" hidden="1">
            <a:extLst>
              <a:ext uri="{FF2B5EF4-FFF2-40B4-BE49-F238E27FC236}">
                <a16:creationId xmlns:a16="http://schemas.microsoft.com/office/drawing/2014/main" id="{840B277D-2683-4537-9471-9215674C4ED0}"/>
              </a:ext>
            </a:extLst>
          </p:cNvPr>
          <p:cNvGrpSpPr>
            <a:grpSpLocks noChangeAspect="1"/>
          </p:cNvGrpSpPr>
          <p:nvPr userDrawn="1">
            <p:custDataLst>
              <p:tags r:id="rId19"/>
            </p:custDataLst>
          </p:nvPr>
        </p:nvGrpSpPr>
        <p:grpSpPr>
          <a:xfrm>
            <a:off x="9968090" y="833372"/>
            <a:ext cx="211667" cy="211667"/>
            <a:chOff x="762000" y="1270000"/>
            <a:chExt cx="254000" cy="25400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74FC4F1-6CB4-4475-AF06-F855F61A8B3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DD9D1124-DAAB-4826-8462-EA1EC1EF36F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8" name="3QuaterMoon" hidden="1">
            <a:extLst>
              <a:ext uri="{FF2B5EF4-FFF2-40B4-BE49-F238E27FC236}">
                <a16:creationId xmlns:a16="http://schemas.microsoft.com/office/drawing/2014/main" id="{4F2780BF-B9B5-47DF-B407-BA27DA74187D}"/>
              </a:ext>
            </a:extLst>
          </p:cNvPr>
          <p:cNvGrpSpPr>
            <a:grpSpLocks noChangeAspect="1"/>
          </p:cNvGrpSpPr>
          <p:nvPr userDrawn="1">
            <p:custDataLst>
              <p:tags r:id="rId20"/>
            </p:custDataLst>
          </p:nvPr>
        </p:nvGrpSpPr>
        <p:grpSpPr>
          <a:xfrm>
            <a:off x="10235041" y="833372"/>
            <a:ext cx="211667" cy="211667"/>
            <a:chOff x="762000" y="1270000"/>
            <a:chExt cx="254000" cy="25400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E039975-3412-4D41-9857-BAE1F18D2A3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2F138662-1DF7-4D8C-9055-B961677A494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41" name="FullMoon" hidden="1">
            <a:extLst>
              <a:ext uri="{FF2B5EF4-FFF2-40B4-BE49-F238E27FC236}">
                <a16:creationId xmlns:a16="http://schemas.microsoft.com/office/drawing/2014/main" id="{18E0A8A5-AA69-4018-A0C4-73E858BF3B58}"/>
              </a:ext>
            </a:extLst>
          </p:cNvPr>
          <p:cNvGrpSpPr>
            <a:grpSpLocks noChangeAspect="1"/>
          </p:cNvGrpSpPr>
          <p:nvPr userDrawn="1">
            <p:custDataLst>
              <p:tags r:id="rId21"/>
            </p:custDataLst>
          </p:nvPr>
        </p:nvGrpSpPr>
        <p:grpSpPr>
          <a:xfrm>
            <a:off x="10501992" y="833372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4FBEB43-E731-4D5C-807A-0B53A971DE4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1C0C49D0-C9FF-4B4E-8C32-E9C9BAA7EC2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7809B86-D5EA-4161-A1BA-2C146DA9C82B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470789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3" name="Slide Number Placeholder 1">
            <a:extLst>
              <a:ext uri="{FF2B5EF4-FFF2-40B4-BE49-F238E27FC236}">
                <a16:creationId xmlns:a16="http://schemas.microsoft.com/office/drawing/2014/main" id="{FB6F2B65-AF64-4FF0-9AEC-026EEE6D4D40}"/>
              </a:ext>
            </a:extLst>
          </p:cNvPr>
          <p:cNvSpPr txBox="1">
            <a:spLocks/>
          </p:cNvSpPr>
          <p:nvPr userDrawn="1"/>
        </p:nvSpPr>
        <p:spPr>
          <a:xfrm>
            <a:off x="11832000" y="6527094"/>
            <a:ext cx="2220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7E933-748C-423A-8FD7-FA7B3ACA4E96}" type="slidenum">
              <a:rPr lang="en-GB" sz="1000" baseline="0" smtClean="0">
                <a:solidFill>
                  <a:schemeClr val="tx1"/>
                </a:solidFill>
              </a:rPr>
              <a:pPr/>
              <a:t>‹#›</a:t>
            </a:fld>
            <a:endParaRPr lang="en-GB" sz="1000" baseline="0" dirty="0">
              <a:solidFill>
                <a:schemeClr val="tx1"/>
              </a:solidFill>
            </a:endParaRPr>
          </a:p>
        </p:txBody>
      </p:sp>
      <p:sp>
        <p:nvSpPr>
          <p:cNvPr id="5" name="GS Doctop Placeholder" hidden="1"/>
          <p:cNvSpPr txBox="1"/>
          <p:nvPr userDrawn="1"/>
        </p:nvSpPr>
        <p:spPr>
          <a:xfrm>
            <a:off x="455084" y="0"/>
            <a:ext cx="4709583" cy="194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667" b="0">
                <a:latin typeface="Arial"/>
              </a:rPr>
              <a:t>ibdroot\projects\IBD-HK\maxims2020\654567_1\16. Marketing\RS\Project Skyline_RS_V20200923_part 1.pptx</a:t>
            </a:r>
            <a:endParaRPr lang="en-US" sz="667" b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59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827" r:id="rId14"/>
  </p:sldLayoutIdLst>
  <p:hf sldNum="0" hdr="0" ftr="0" dt="0"/>
  <p:txStyles>
    <p:titleStyle>
      <a:lvl1pPr algn="l" defTabSz="895278" rtl="0" eaLnBrk="1" fontAlgn="base" hangingPunct="1">
        <a:spcBef>
          <a:spcPct val="0"/>
        </a:spcBef>
        <a:spcAft>
          <a:spcPct val="0"/>
        </a:spcAft>
        <a:tabLst>
          <a:tab pos="269853" algn="l"/>
        </a:tabLst>
        <a:defRPr lang="x-none" sz="2000" b="1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27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27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27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27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163" algn="l" defTabSz="89527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327" algn="l" defTabSz="89527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490" algn="l" defTabSz="89527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654" algn="l" defTabSz="89527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278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tx2"/>
        </a:buClr>
        <a:buSzPct val="100000"/>
        <a:defRPr lang="en-US" altLang="zh-CN" sz="1333" b="1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1pPr>
      <a:lvl2pPr marL="193659" indent="-192073" algn="l" defTabSz="895278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5000"/>
        <a:buFont typeface="Arial" panose="020B0604020202020204" pitchFamily="34" charset="0"/>
        <a:buChar char="▪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2pPr>
      <a:lvl3pPr marL="457163" indent="-261918" algn="l" defTabSz="895278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–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3pPr>
      <a:lvl4pPr marL="614315" indent="-155563" algn="l" defTabSz="895278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▫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4pPr>
      <a:lvl5pPr marL="749748" indent="-130165" algn="l" defTabSz="895278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89000"/>
        <a:buFont typeface="Arial" panose="020B0604020202020204" pitchFamily="34" charset="0"/>
        <a:buChar char="-"/>
        <a:defRPr lang="en-US" altLang="zh-CN" sz="1333" b="0" kern="0" baseline="0" dirty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5pPr>
      <a:lvl6pPr marL="749748" indent="-130165" algn="l" defTabSz="89527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748" indent="-130165" algn="l" defTabSz="89527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748" indent="-130165" algn="l" defTabSz="89527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748" indent="-130165" algn="l" defTabSz="89527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32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91432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0" algn="l" defTabSz="91432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4" algn="l" defTabSz="91432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8" algn="l" defTabSz="91432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0" algn="l" defTabSz="91432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4" algn="l" defTabSz="91432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91432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3" pos="460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01394182"/>
              </p:ext>
            </p:extLst>
          </p:nvPr>
        </p:nvGraphicFramePr>
        <p:xfrm>
          <a:off x="0" y="1"/>
          <a:ext cx="215978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1" imgW="270" imgH="270" progId="TCLayout.ActiveDocument.1">
                  <p:embed/>
                </p:oleObj>
              </mc:Choice>
              <mc:Fallback>
                <p:oleObj name="think-cell 幻灯片" r:id="rId4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8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E66D02-C1CD-449E-8973-89DDDBD1A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379485"/>
            <a:ext cx="10502900" cy="1478068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472AA89E-8AE8-4D04-809B-EA679D704752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9856059" y="6007350"/>
            <a:ext cx="1880564" cy="622211"/>
          </a:xfrm>
          <a:prstGeom prst="rect">
            <a:avLst/>
          </a:prstGeom>
        </p:spPr>
      </p:pic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470788" y="360856"/>
            <a:ext cx="11250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0788" y="1056694"/>
            <a:ext cx="11250425" cy="120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altLang="zh-CN" dirty="0"/>
              <a:t>Click to edit Master text styles</a:t>
            </a:r>
          </a:p>
          <a:p>
            <a:pPr lvl="1" latinLnBrk="0"/>
            <a:r>
              <a:rPr lang="en-US" altLang="zh-CN" dirty="0"/>
              <a:t>Second level</a:t>
            </a:r>
          </a:p>
          <a:p>
            <a:pPr lvl="2" latinLnBrk="0"/>
            <a:r>
              <a:rPr lang="en-US" altLang="zh-CN" dirty="0"/>
              <a:t>Third level</a:t>
            </a:r>
          </a:p>
          <a:p>
            <a:pPr lvl="3" latinLnBrk="0"/>
            <a:r>
              <a:rPr lang="en-US" altLang="zh-CN" dirty="0"/>
              <a:t>Fourth level</a:t>
            </a:r>
          </a:p>
          <a:p>
            <a:pPr lvl="4" latinLnBrk="0"/>
            <a:r>
              <a:rPr lang="en-US" altLang="zh-CN" dirty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55716" y="2029556"/>
            <a:ext cx="5254845" cy="479445"/>
            <a:chOff x="915" y="734"/>
            <a:chExt cx="2686" cy="296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34"/>
              <a:ext cx="2686" cy="29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5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5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6" name="4. Footnote" hidden="1">
            <a:extLst>
              <a:ext uri="{FF2B5EF4-FFF2-40B4-BE49-F238E27FC236}">
                <a16:creationId xmlns:a16="http://schemas.microsoft.com/office/drawing/2014/main" id="{26D626C1-F8BD-42B3-842C-3E7084E6607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470788" y="6094956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85725" indent="-8572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613" defTabSz="895350">
              <a:defRPr sz="2400"/>
            </a:lvl3pPr>
            <a:lvl4pPr marL="1404938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000" i="1" baseline="0" dirty="0">
                <a:solidFill>
                  <a:schemeClr val="tx1"/>
                </a:solidFill>
              </a:rPr>
              <a:t>1	Footnote</a:t>
            </a:r>
          </a:p>
        </p:txBody>
      </p:sp>
      <p:sp>
        <p:nvSpPr>
          <p:cNvPr id="67" name="5. Source" hidden="1">
            <a:extLst>
              <a:ext uri="{FF2B5EF4-FFF2-40B4-BE49-F238E27FC236}">
                <a16:creationId xmlns:a16="http://schemas.microsoft.com/office/drawing/2014/main" id="{D8C93D69-70C2-4F1E-A2CE-F9C243F89CC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70788" y="6272742"/>
            <a:ext cx="892195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9617" indent="-469617" defTabSz="895314">
              <a:tabLst/>
            </a:pPr>
            <a:r>
              <a:rPr lang="en-US" sz="1000" i="1" baseline="0" dirty="0">
                <a:solidFill>
                  <a:schemeClr val="tx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68" name="1. On-page tracker" hidden="1">
            <a:extLst>
              <a:ext uri="{FF2B5EF4-FFF2-40B4-BE49-F238E27FC236}">
                <a16:creationId xmlns:a16="http://schemas.microsoft.com/office/drawing/2014/main" id="{834A0E82-05A1-4640-855D-5BD36BBFD8B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70788" y="7827"/>
            <a:ext cx="37189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dirty="0">
                <a:solidFill>
                  <a:schemeClr val="accent6"/>
                </a:solidFill>
                <a:latin typeface="+mn-lt"/>
              </a:rPr>
              <a:t>TRACKER</a:t>
            </a:r>
          </a:p>
        </p:txBody>
      </p:sp>
      <p:sp>
        <p:nvSpPr>
          <p:cNvPr id="69" name="3. Unit of measure" hidden="1">
            <a:extLst>
              <a:ext uri="{FF2B5EF4-FFF2-40B4-BE49-F238E27FC236}">
                <a16:creationId xmlns:a16="http://schemas.microsoft.com/office/drawing/2014/main" id="{FBF159E0-F271-494A-9927-E5898CDD4912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470788" y="717386"/>
            <a:ext cx="11250426" cy="2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613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sz="1500" baseline="0" dirty="0"/>
              <a:t>Subtitle</a:t>
            </a:r>
          </a:p>
        </p:txBody>
      </p:sp>
      <p:grpSp>
        <p:nvGrpSpPr>
          <p:cNvPr id="87" name="Sticker" hidden="1">
            <a:extLst>
              <a:ext uri="{FF2B5EF4-FFF2-40B4-BE49-F238E27FC236}">
                <a16:creationId xmlns:a16="http://schemas.microsoft.com/office/drawing/2014/main" id="{E94BA302-D1FA-4CBF-87B3-7FDE243B83FC}"/>
              </a:ext>
            </a:extLst>
          </p:cNvPr>
          <p:cNvGrpSpPr/>
          <p:nvPr userDrawn="1"/>
        </p:nvGrpSpPr>
        <p:grpSpPr bwMode="gray">
          <a:xfrm>
            <a:off x="11416207" y="759745"/>
            <a:ext cx="305020" cy="130357"/>
            <a:chOff x="8382059" y="285750"/>
            <a:chExt cx="358716" cy="153314"/>
          </a:xfrm>
        </p:grpSpPr>
        <p:sp>
          <p:nvSpPr>
            <p:cNvPr id="88" name="StickerRectangle">
              <a:extLst>
                <a:ext uri="{FF2B5EF4-FFF2-40B4-BE49-F238E27FC236}">
                  <a16:creationId xmlns:a16="http://schemas.microsoft.com/office/drawing/2014/main" id="{968E0562-1396-43E4-9C63-60B3D2BAC6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382059" y="285750"/>
              <a:ext cx="358716" cy="15331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746095">
                <a:buClr>
                  <a:srgbClr val="002960"/>
                </a:buClr>
              </a:pPr>
              <a:r>
                <a:rPr lang="x-none" sz="667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89" name="AutoShape 31">
              <a:extLst>
                <a:ext uri="{FF2B5EF4-FFF2-40B4-BE49-F238E27FC236}">
                  <a16:creationId xmlns:a16="http://schemas.microsoft.com/office/drawing/2014/main" id="{2EA91892-7DE6-4DD3-BC4B-E09CCD4453F5}"/>
                </a:ext>
              </a:extLst>
            </p:cNvPr>
            <p:cNvCxnSpPr>
              <a:cxnSpLocks noChangeShapeType="1"/>
              <a:stCxn id="88" idx="2"/>
              <a:endCxn id="88" idx="4"/>
            </p:cNvCxnSpPr>
            <p:nvPr/>
          </p:nvCxnSpPr>
          <p:spPr bwMode="gray">
            <a:xfrm>
              <a:off x="8382059" y="285750"/>
              <a:ext cx="0" cy="153314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AutoShape 32">
              <a:extLst>
                <a:ext uri="{FF2B5EF4-FFF2-40B4-BE49-F238E27FC236}">
                  <a16:creationId xmlns:a16="http://schemas.microsoft.com/office/drawing/2014/main" id="{D4553847-D950-4424-8E3F-C77B8B78C7B9}"/>
                </a:ext>
              </a:extLst>
            </p:cNvPr>
            <p:cNvCxnSpPr>
              <a:cxnSpLocks noChangeShapeType="1"/>
              <a:stCxn id="88" idx="4"/>
              <a:endCxn id="88" idx="6"/>
            </p:cNvCxnSpPr>
            <p:nvPr/>
          </p:nvCxnSpPr>
          <p:spPr bwMode="gray">
            <a:xfrm>
              <a:off x="8382059" y="439064"/>
              <a:ext cx="35871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" name="LegendBoxes" hidden="1">
            <a:extLst>
              <a:ext uri="{FF2B5EF4-FFF2-40B4-BE49-F238E27FC236}">
                <a16:creationId xmlns:a16="http://schemas.microsoft.com/office/drawing/2014/main" id="{67F048D8-BEF3-4F34-B588-52198C3B1823}"/>
              </a:ext>
            </a:extLst>
          </p:cNvPr>
          <p:cNvGrpSpPr/>
          <p:nvPr userDrawn="1"/>
        </p:nvGrpSpPr>
        <p:grpSpPr bwMode="gray">
          <a:xfrm>
            <a:off x="11133500" y="759745"/>
            <a:ext cx="594289" cy="844979"/>
            <a:chOff x="7835905" y="279400"/>
            <a:chExt cx="698909" cy="993791"/>
          </a:xfrm>
        </p:grpSpPr>
        <p:sp>
          <p:nvSpPr>
            <p:cNvPr id="92" name="RectangleLegend1">
              <a:extLst>
                <a:ext uri="{FF2B5EF4-FFF2-40B4-BE49-F238E27FC236}">
                  <a16:creationId xmlns:a16="http://schemas.microsoft.com/office/drawing/2014/main" id="{ED5B5A94-C051-40A0-BCD1-145FAFB341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3" name="RectangleLegend2">
              <a:extLst>
                <a:ext uri="{FF2B5EF4-FFF2-40B4-BE49-F238E27FC236}">
                  <a16:creationId xmlns:a16="http://schemas.microsoft.com/office/drawing/2014/main" id="{CE83C0BD-CC88-4741-9B43-ED83FE6298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4" name="RectangleLegend3">
              <a:extLst>
                <a:ext uri="{FF2B5EF4-FFF2-40B4-BE49-F238E27FC236}">
                  <a16:creationId xmlns:a16="http://schemas.microsoft.com/office/drawing/2014/main" id="{54E30DBD-96E2-4427-973D-43F243C985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5" name="RectangleLegend4">
              <a:extLst>
                <a:ext uri="{FF2B5EF4-FFF2-40B4-BE49-F238E27FC236}">
                  <a16:creationId xmlns:a16="http://schemas.microsoft.com/office/drawing/2014/main" id="{02D709B7-1CCD-42A4-AACF-02C9490277A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96" name="Legend1">
              <a:extLst>
                <a:ext uri="{FF2B5EF4-FFF2-40B4-BE49-F238E27FC236}">
                  <a16:creationId xmlns:a16="http://schemas.microsoft.com/office/drawing/2014/main" id="{7FC221CB-E599-4322-B398-C65E12CF16D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5" y="279400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7" name="Legend2">
              <a:extLst>
                <a:ext uri="{FF2B5EF4-FFF2-40B4-BE49-F238E27FC236}">
                  <a16:creationId xmlns:a16="http://schemas.microsoft.com/office/drawing/2014/main" id="{5495BEC4-3CAB-4D08-9C59-5146B65B06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6" y="549276"/>
              <a:ext cx="444908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8" name="Legend3">
              <a:extLst>
                <a:ext uri="{FF2B5EF4-FFF2-40B4-BE49-F238E27FC236}">
                  <a16:creationId xmlns:a16="http://schemas.microsoft.com/office/drawing/2014/main" id="{DC182317-BAF2-477F-9B6E-827A19AAF82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5" y="820738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99" name="Legend4">
              <a:extLst>
                <a:ext uri="{FF2B5EF4-FFF2-40B4-BE49-F238E27FC236}">
                  <a16:creationId xmlns:a16="http://schemas.microsoft.com/office/drawing/2014/main" id="{F8D124DE-C2A8-4836-B2D7-144D7B27F5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5" y="1092201"/>
              <a:ext cx="44490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0" name="LegendLines" hidden="1">
            <a:extLst>
              <a:ext uri="{FF2B5EF4-FFF2-40B4-BE49-F238E27FC236}">
                <a16:creationId xmlns:a16="http://schemas.microsoft.com/office/drawing/2014/main" id="{998F1697-D2C6-4F97-96EC-373EDE21A197}"/>
              </a:ext>
            </a:extLst>
          </p:cNvPr>
          <p:cNvGrpSpPr/>
          <p:nvPr userDrawn="1"/>
        </p:nvGrpSpPr>
        <p:grpSpPr bwMode="gray">
          <a:xfrm>
            <a:off x="10871622" y="759745"/>
            <a:ext cx="856162" cy="618216"/>
            <a:chOff x="7540629" y="279400"/>
            <a:chExt cx="1006882" cy="727090"/>
          </a:xfrm>
        </p:grpSpPr>
        <p:sp>
          <p:nvSpPr>
            <p:cNvPr id="101" name="LineLegend1">
              <a:extLst>
                <a:ext uri="{FF2B5EF4-FFF2-40B4-BE49-F238E27FC236}">
                  <a16:creationId xmlns:a16="http://schemas.microsoft.com/office/drawing/2014/main" id="{265C14D1-A629-4BE2-8C46-1EF35034307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2" name="LineLegend2">
              <a:extLst>
                <a:ext uri="{FF2B5EF4-FFF2-40B4-BE49-F238E27FC236}">
                  <a16:creationId xmlns:a16="http://schemas.microsoft.com/office/drawing/2014/main" id="{00840685-6CBD-42CE-89DF-84D4FB38707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3" name="LineLegend3">
              <a:extLst>
                <a:ext uri="{FF2B5EF4-FFF2-40B4-BE49-F238E27FC236}">
                  <a16:creationId xmlns:a16="http://schemas.microsoft.com/office/drawing/2014/main" id="{8FBF783C-92EF-4801-9088-0248979912C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000" baseline="0" dirty="0">
                <a:latin typeface="+mn-lt"/>
                <a:ea typeface="+mn-ea"/>
              </a:endParaRPr>
            </a:p>
          </p:txBody>
        </p:sp>
        <p:sp>
          <p:nvSpPr>
            <p:cNvPr id="104" name="Legend1">
              <a:extLst>
                <a:ext uri="{FF2B5EF4-FFF2-40B4-BE49-F238E27FC236}">
                  <a16:creationId xmlns:a16="http://schemas.microsoft.com/office/drawing/2014/main" id="{47D90CA4-C5F6-4EB8-8638-6AFCB86B9EC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102604" y="279400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5" name="Legend2">
              <a:extLst>
                <a:ext uri="{FF2B5EF4-FFF2-40B4-BE49-F238E27FC236}">
                  <a16:creationId xmlns:a16="http://schemas.microsoft.com/office/drawing/2014/main" id="{763C9D99-2E0D-45C6-A913-4537A579D7F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102604" y="5461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6" name="Legend3">
              <a:extLst>
                <a:ext uri="{FF2B5EF4-FFF2-40B4-BE49-F238E27FC236}">
                  <a16:creationId xmlns:a16="http://schemas.microsoft.com/office/drawing/2014/main" id="{6BF1D7E5-6D68-4702-A6ED-D045DA69AF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102604" y="825501"/>
              <a:ext cx="444907" cy="180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8" name="LegendMoons" hidden="1">
            <a:extLst>
              <a:ext uri="{FF2B5EF4-FFF2-40B4-BE49-F238E27FC236}">
                <a16:creationId xmlns:a16="http://schemas.microsoft.com/office/drawing/2014/main" id="{0C1C4224-A50C-4021-9CA0-5C3543B90B62}"/>
              </a:ext>
            </a:extLst>
          </p:cNvPr>
          <p:cNvGrpSpPr/>
          <p:nvPr userDrawn="1"/>
        </p:nvGrpSpPr>
        <p:grpSpPr bwMode="gray">
          <a:xfrm>
            <a:off x="11076801" y="759745"/>
            <a:ext cx="650982" cy="1110878"/>
            <a:chOff x="7769225" y="250825"/>
            <a:chExt cx="765582" cy="1306516"/>
          </a:xfrm>
        </p:grpSpPr>
        <p:grpSp>
          <p:nvGrpSpPr>
            <p:cNvPr id="109" name="MoonLegend1">
              <a:extLst>
                <a:ext uri="{FF2B5EF4-FFF2-40B4-BE49-F238E27FC236}">
                  <a16:creationId xmlns:a16="http://schemas.microsoft.com/office/drawing/2014/main" id="{0369322D-3C44-411E-864E-DD280E3379D3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27" name="Oval 38">
                <a:extLst>
                  <a:ext uri="{FF2B5EF4-FFF2-40B4-BE49-F238E27FC236}">
                    <a16:creationId xmlns:a16="http://schemas.microsoft.com/office/drawing/2014/main" id="{AB1768D9-7467-44F5-9FCD-85AAFA1B52BF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8" name="Arc 39">
                <a:extLst>
                  <a:ext uri="{FF2B5EF4-FFF2-40B4-BE49-F238E27FC236}">
                    <a16:creationId xmlns:a16="http://schemas.microsoft.com/office/drawing/2014/main" id="{CB0FDFD4-C6DA-4C87-8DDF-F9ADD6FD07E1}"/>
                  </a:ext>
                </a:extLst>
              </p:cNvPr>
              <p:cNvSpPr>
                <a:spLocks noChangeAspect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0" name="MoonLegend2">
              <a:extLst>
                <a:ext uri="{FF2B5EF4-FFF2-40B4-BE49-F238E27FC236}">
                  <a16:creationId xmlns:a16="http://schemas.microsoft.com/office/drawing/2014/main" id="{BB90E87B-1BFD-4101-A49C-59BB8A04F143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5" name="Oval 41">
                <a:extLst>
                  <a:ext uri="{FF2B5EF4-FFF2-40B4-BE49-F238E27FC236}">
                    <a16:creationId xmlns:a16="http://schemas.microsoft.com/office/drawing/2014/main" id="{E65FB61E-05D3-449F-BD86-C1A950F86AC3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6" name="Arc 42">
                <a:extLst>
                  <a:ext uri="{FF2B5EF4-FFF2-40B4-BE49-F238E27FC236}">
                    <a16:creationId xmlns:a16="http://schemas.microsoft.com/office/drawing/2014/main" id="{52BD9411-3C54-4A51-A0A3-5B8DEADC9D32}"/>
                  </a:ext>
                </a:extLst>
              </p:cNvPr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1" name="MoonLegend4">
              <a:extLst>
                <a:ext uri="{FF2B5EF4-FFF2-40B4-BE49-F238E27FC236}">
                  <a16:creationId xmlns:a16="http://schemas.microsoft.com/office/drawing/2014/main" id="{CA2E2E4D-AC3D-4FC8-8A18-57F513676B9D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3" name="Oval 47">
                <a:extLst>
                  <a:ext uri="{FF2B5EF4-FFF2-40B4-BE49-F238E27FC236}">
                    <a16:creationId xmlns:a16="http://schemas.microsoft.com/office/drawing/2014/main" id="{52D49381-E43A-4351-8937-3EFD32E73CE5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4" name="Arc 48">
                <a:extLst>
                  <a:ext uri="{FF2B5EF4-FFF2-40B4-BE49-F238E27FC236}">
                    <a16:creationId xmlns:a16="http://schemas.microsoft.com/office/drawing/2014/main" id="{4CC67692-814B-4C07-82DE-78DC6A87E3CB}"/>
                  </a:ext>
                </a:extLst>
              </p:cNvPr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MoonLegend5">
              <a:extLst>
                <a:ext uri="{FF2B5EF4-FFF2-40B4-BE49-F238E27FC236}">
                  <a16:creationId xmlns:a16="http://schemas.microsoft.com/office/drawing/2014/main" id="{3DE9B98B-3DCA-4D58-B5DC-0B7AB70F0A40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21" name="Oval 50">
                <a:extLst>
                  <a:ext uri="{FF2B5EF4-FFF2-40B4-BE49-F238E27FC236}">
                    <a16:creationId xmlns:a16="http://schemas.microsoft.com/office/drawing/2014/main" id="{46878979-0020-40D2-934B-BAB601F16C83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2" name="Oval 51">
                <a:extLst>
                  <a:ext uri="{FF2B5EF4-FFF2-40B4-BE49-F238E27FC236}">
                    <a16:creationId xmlns:a16="http://schemas.microsoft.com/office/drawing/2014/main" id="{3FEF36DF-C3D1-4083-B4AF-DCBAFF634E98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3" name="MoonLegend3">
              <a:extLst>
                <a:ext uri="{FF2B5EF4-FFF2-40B4-BE49-F238E27FC236}">
                  <a16:creationId xmlns:a16="http://schemas.microsoft.com/office/drawing/2014/main" id="{A537030A-C2F1-4E3A-BD2C-A9977C31C23A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19" name="Oval 47">
                <a:extLst>
                  <a:ext uri="{FF2B5EF4-FFF2-40B4-BE49-F238E27FC236}">
                    <a16:creationId xmlns:a16="http://schemas.microsoft.com/office/drawing/2014/main" id="{101BA677-0956-49E1-AECE-94372703431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0" name="Arc 48">
                <a:extLst>
                  <a:ext uri="{FF2B5EF4-FFF2-40B4-BE49-F238E27FC236}">
                    <a16:creationId xmlns:a16="http://schemas.microsoft.com/office/drawing/2014/main" id="{FFE0B9FA-7AF9-405F-B536-B1B55C94A2FF}"/>
                  </a:ext>
                </a:extLst>
              </p:cNvPr>
              <p:cNvSpPr>
                <a:spLocks noChangeAspect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0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4" name="Legend1">
              <a:extLst>
                <a:ext uri="{FF2B5EF4-FFF2-40B4-BE49-F238E27FC236}">
                  <a16:creationId xmlns:a16="http://schemas.microsoft.com/office/drawing/2014/main" id="{13D47A5C-9096-4D58-A74C-D6AD3332DE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263525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5" name="Legend2">
              <a:extLst>
                <a:ext uri="{FF2B5EF4-FFF2-40B4-BE49-F238E27FC236}">
                  <a16:creationId xmlns:a16="http://schemas.microsoft.com/office/drawing/2014/main" id="{9B7B45CA-0D09-4162-A730-77ED44B432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538163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6" name="Legend3">
              <a:extLst>
                <a:ext uri="{FF2B5EF4-FFF2-40B4-BE49-F238E27FC236}">
                  <a16:creationId xmlns:a16="http://schemas.microsoft.com/office/drawing/2014/main" id="{F9DDEE50-8BCE-4C0B-8859-3570A5A4EA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81280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7" name="Legend4">
              <a:extLst>
                <a:ext uri="{FF2B5EF4-FFF2-40B4-BE49-F238E27FC236}">
                  <a16:creationId xmlns:a16="http://schemas.microsoft.com/office/drawing/2014/main" id="{6093F6C2-84EF-4FB2-B142-0A037B6255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1084266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8" name="Legend5">
              <a:extLst>
                <a:ext uri="{FF2B5EF4-FFF2-40B4-BE49-F238E27FC236}">
                  <a16:creationId xmlns:a16="http://schemas.microsoft.com/office/drawing/2014/main" id="{DF9B78D6-D8BE-4749-8C2A-D9C0554CBB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9900" y="1360491"/>
              <a:ext cx="444907" cy="18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746095">
                <a:buClr>
                  <a:schemeClr val="tx2"/>
                </a:buClr>
              </a:pPr>
              <a:r>
                <a:rPr lang="x-none" sz="10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29" name="EmptyMoon" hidden="1">
            <a:extLst>
              <a:ext uri="{FF2B5EF4-FFF2-40B4-BE49-F238E27FC236}">
                <a16:creationId xmlns:a16="http://schemas.microsoft.com/office/drawing/2014/main" id="{B7A07923-AD99-47A6-800A-BD7385A89929}"/>
              </a:ext>
            </a:extLst>
          </p:cNvPr>
          <p:cNvGrpSpPr>
            <a:grpSpLocks noChangeAspect="1"/>
          </p:cNvGrpSpPr>
          <p:nvPr userDrawn="1">
            <p:custDataLst>
              <p:tags r:id="rId11"/>
            </p:custDataLst>
          </p:nvPr>
        </p:nvGrpSpPr>
        <p:grpSpPr>
          <a:xfrm>
            <a:off x="9434187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D34DF6D-C4AA-4017-A477-5EC18F0922B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 err="1">
                <a:solidFill>
                  <a:schemeClr val="bg1"/>
                </a:solidFill>
              </a:endParaRPr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90F34203-D2D3-4E10-A5F9-E52433773C6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32" name="QuaterMoon" hidden="1">
            <a:extLst>
              <a:ext uri="{FF2B5EF4-FFF2-40B4-BE49-F238E27FC236}">
                <a16:creationId xmlns:a16="http://schemas.microsoft.com/office/drawing/2014/main" id="{348D5AE2-FDEB-4CF7-9B2D-49E17CF9CFE5}"/>
              </a:ext>
            </a:extLst>
          </p:cNvPr>
          <p:cNvGrpSpPr>
            <a:grpSpLocks noChangeAspect="1"/>
          </p:cNvGrpSpPr>
          <p:nvPr userDrawn="1">
            <p:custDataLst>
              <p:tags r:id="rId12"/>
            </p:custDataLst>
          </p:nvPr>
        </p:nvGrpSpPr>
        <p:grpSpPr>
          <a:xfrm>
            <a:off x="9701138" y="833371"/>
            <a:ext cx="211667" cy="211667"/>
            <a:chOff x="762000" y="1270000"/>
            <a:chExt cx="254000" cy="25400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01C8CAA-167E-426C-A9EC-548E7C5F36E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 err="1">
                <a:solidFill>
                  <a:schemeClr val="bg1"/>
                </a:solidFill>
              </a:endParaRPr>
            </a:p>
          </p:txBody>
        </p:sp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CADF4716-91D4-4363-A449-2EDF7375AB8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35" name="HalfMoon" hidden="1">
            <a:extLst>
              <a:ext uri="{FF2B5EF4-FFF2-40B4-BE49-F238E27FC236}">
                <a16:creationId xmlns:a16="http://schemas.microsoft.com/office/drawing/2014/main" id="{840B277D-2683-4537-9471-9215674C4ED0}"/>
              </a:ext>
            </a:extLst>
          </p:cNvPr>
          <p:cNvGrpSpPr>
            <a:grpSpLocks noChangeAspect="1"/>
          </p:cNvGrpSpPr>
          <p:nvPr userDrawn="1">
            <p:custDataLst>
              <p:tags r:id="rId13"/>
            </p:custDataLst>
          </p:nvPr>
        </p:nvGrpSpPr>
        <p:grpSpPr>
          <a:xfrm>
            <a:off x="9968089" y="833371"/>
            <a:ext cx="211667" cy="211667"/>
            <a:chOff x="762000" y="1270000"/>
            <a:chExt cx="254000" cy="25400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74FC4F1-6CB4-4475-AF06-F855F61A8B3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 err="1">
                <a:solidFill>
                  <a:schemeClr val="bg1"/>
                </a:solidFill>
              </a:endParaRPr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DD9D1124-DAAB-4826-8462-EA1EC1EF36F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138" name="3QuaterMoon" hidden="1">
            <a:extLst>
              <a:ext uri="{FF2B5EF4-FFF2-40B4-BE49-F238E27FC236}">
                <a16:creationId xmlns:a16="http://schemas.microsoft.com/office/drawing/2014/main" id="{4F2780BF-B9B5-47DF-B407-BA27DA74187D}"/>
              </a:ext>
            </a:extLst>
          </p:cNvPr>
          <p:cNvGrpSpPr>
            <a:grpSpLocks noChangeAspect="1"/>
          </p:cNvGrpSpPr>
          <p:nvPr userDrawn="1">
            <p:custDataLst>
              <p:tags r:id="rId14"/>
            </p:custDataLst>
          </p:nvPr>
        </p:nvGrpSpPr>
        <p:grpSpPr>
          <a:xfrm>
            <a:off x="10235040" y="833371"/>
            <a:ext cx="211667" cy="211667"/>
            <a:chOff x="762000" y="1270000"/>
            <a:chExt cx="254000" cy="25400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E039975-3412-4D41-9857-BAE1F18D2A3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 err="1">
                <a:solidFill>
                  <a:schemeClr val="bg1"/>
                </a:solidFill>
              </a:endParaRPr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2F138662-1DF7-4D8C-9055-B961677A494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41" name="FullMoon" hidden="1">
            <a:extLst>
              <a:ext uri="{FF2B5EF4-FFF2-40B4-BE49-F238E27FC236}">
                <a16:creationId xmlns:a16="http://schemas.microsoft.com/office/drawing/2014/main" id="{18E0A8A5-AA69-4018-A0C4-73E858BF3B58}"/>
              </a:ext>
            </a:extLst>
          </p:cNvPr>
          <p:cNvGrpSpPr>
            <a:grpSpLocks noChangeAspect="1"/>
          </p:cNvGrpSpPr>
          <p:nvPr userDrawn="1">
            <p:custDataLst>
              <p:tags r:id="rId15"/>
            </p:custDataLst>
          </p:nvPr>
        </p:nvGrpSpPr>
        <p:grpSpPr>
          <a:xfrm>
            <a:off x="10501992" y="833371"/>
            <a:ext cx="211667" cy="211667"/>
            <a:chOff x="762000" y="1270000"/>
            <a:chExt cx="254000" cy="254000"/>
          </a:xfrm>
          <a:solidFill>
            <a:schemeClr val="accent2"/>
          </a:solidFill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4FBEB43-E731-4D5C-807A-0B53A971DE4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33" dirty="0" err="1">
                <a:solidFill>
                  <a:schemeClr val="bg1"/>
                </a:solidFill>
              </a:endParaRPr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1C0C49D0-C9FF-4B4E-8C32-E9C9BAA7EC2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grpFill/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7809B86-D5EA-4161-A1BA-2C146DA9C82B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470788" y="684515"/>
            <a:ext cx="11250426" cy="0"/>
          </a:xfrm>
          <a:prstGeom prst="line">
            <a:avLst/>
          </a:prstGeom>
          <a:noFill/>
          <a:ln w="12700" cap="flat" cmpd="sng" algn="ctr">
            <a:solidFill>
              <a:srgbClr val="F36419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7" name="矩形 2">
            <a:extLst>
              <a:ext uri="{FF2B5EF4-FFF2-40B4-BE49-F238E27FC236}">
                <a16:creationId xmlns:a16="http://schemas.microsoft.com/office/drawing/2014/main" id="{BC448C51-E07D-4497-A26F-BE169F707A8A}"/>
              </a:ext>
            </a:extLst>
          </p:cNvPr>
          <p:cNvSpPr/>
          <p:nvPr userDrawn="1"/>
        </p:nvSpPr>
        <p:spPr bwMode="auto">
          <a:xfrm>
            <a:off x="6020659" y="6507673"/>
            <a:ext cx="150683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fld id="{6EAC8AF0-966C-4FC5-AFC0-BA4E2758CD2C}" type="slidenum">
              <a:rPr lang="en-US" sz="1000" b="0" smtClean="0">
                <a:solidFill>
                  <a:schemeClr val="tx1"/>
                </a:solidFill>
                <a:latin typeface="+mn-lt"/>
                <a:ea typeface="Helvetica Neue Condensed" panose="02000503000000020004" pitchFamily="2" charset="0"/>
                <a:cs typeface="Arial" panose="020B0604020202020204" pitchFamily="34" charset="0"/>
              </a:rPr>
              <a:pPr algn="ctr"/>
              <a:t>‹#›</a:t>
            </a:fld>
            <a:endParaRPr lang="en-US" sz="1000" b="0" dirty="0">
              <a:solidFill>
                <a:schemeClr val="tx1"/>
              </a:solidFill>
              <a:latin typeface="+mn-lt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AF6410F-F815-40A2-ACC0-25992473AE21}"/>
              </a:ext>
            </a:extLst>
          </p:cNvPr>
          <p:cNvSpPr txBox="1"/>
          <p:nvPr userDrawn="1"/>
        </p:nvSpPr>
        <p:spPr>
          <a:xfrm>
            <a:off x="470788" y="6494849"/>
            <a:ext cx="1136530" cy="179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67" b="1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1744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</p:sldLayoutIdLst>
  <p:hf sldNum="0" hdr="0" ftr="0" dt="0"/>
  <p:txStyles>
    <p:titleStyle>
      <a:lvl1pPr algn="l" defTabSz="895314" rtl="0" eaLnBrk="1" fontAlgn="base" hangingPunct="1">
        <a:spcBef>
          <a:spcPct val="0"/>
        </a:spcBef>
        <a:spcAft>
          <a:spcPct val="0"/>
        </a:spcAft>
        <a:tabLst>
          <a:tab pos="269864" algn="l"/>
        </a:tabLst>
        <a:defRPr lang="x-none" sz="2000" b="1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182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363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545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727" algn="l" defTabSz="895314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tx2"/>
        </a:buClr>
        <a:buSzPct val="100000"/>
        <a:defRPr lang="en-US" altLang="zh-CN" sz="1333" b="1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1pPr>
      <a:lvl2pPr marL="193667" indent="-192081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5000"/>
        <a:buFont typeface="Arial" panose="020B0604020202020204" pitchFamily="34" charset="0"/>
        <a:buChar char="▪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2pPr>
      <a:lvl3pPr marL="457182" indent="-261928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–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3pPr>
      <a:lvl4pPr marL="614339" indent="-155569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120000"/>
        <a:buFont typeface="Arial" panose="020B0604020202020204" pitchFamily="34" charset="0"/>
        <a:buChar char="▫"/>
        <a:defRPr lang="en-US" altLang="zh-CN" sz="1333" b="0" kern="0" baseline="0" dirty="0" smtClean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4pPr>
      <a:lvl5pPr marL="749778" indent="-130170" algn="l" defTabSz="895314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89000"/>
        <a:buFont typeface="Arial" panose="020B0604020202020204" pitchFamily="34" charset="0"/>
        <a:buChar char="-"/>
        <a:defRPr lang="en-US" altLang="zh-CN" sz="1333" b="0" kern="0" baseline="0" dirty="0">
          <a:solidFill>
            <a:schemeClr val="tx1"/>
          </a:solidFill>
          <a:latin typeface="Franklin Gothic Book" panose="020B0503020102020204" pitchFamily="34" charset="0"/>
          <a:ea typeface="楷体_GB2312" pitchFamily="49" charset="-122"/>
          <a:cs typeface="Arial" panose="020B0604020202020204" pitchFamily="34" charset="0"/>
        </a:defRPr>
      </a:lvl5pPr>
      <a:lvl6pPr marL="749778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778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778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778" indent="-130170" algn="l" defTabSz="89531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3" pos="4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445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4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49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446.xml"/><Relationship Id="rId6" Type="http://schemas.openxmlformats.org/officeDocument/2006/relationships/image" Target="../media/image44.emf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47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48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910046B-5CFC-4696-BC02-CF443E6F06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408" imgH="408" progId="TCLayout.ActiveDocument.1">
                  <p:embed/>
                </p:oleObj>
              </mc:Choice>
              <mc:Fallback>
                <p:oleObj name="think-cell 幻灯片" r:id="rId4" imgW="408" imgH="40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910046B-5CFC-4696-BC02-CF443E6F06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8">
            <a:extLst>
              <a:ext uri="{FF2B5EF4-FFF2-40B4-BE49-F238E27FC236}">
                <a16:creationId xmlns:a16="http://schemas.microsoft.com/office/drawing/2014/main" id="{38C2F264-A811-4F15-B6A9-D49012E9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74" y="4685943"/>
            <a:ext cx="11276252" cy="10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4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00" b="1" dirty="0">
                <a:solidFill>
                  <a:srgbClr val="FFFFFF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海森业务</a:t>
            </a:r>
            <a:r>
              <a:rPr lang="en-US" altLang="zh-CN" sz="3000" b="1" dirty="0">
                <a:solidFill>
                  <a:srgbClr val="FFFFFF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DOA for Q1’26</a:t>
            </a:r>
            <a:endParaRPr kumimoji="0" lang="en-US" altLang="zh-CN" sz="1667" b="1" i="0" u="none" strike="noStrike" kern="1200" cap="none" spc="0" normalizeH="0" baseline="0" noProof="0" dirty="0">
              <a:ln>
                <a:noFill/>
              </a:ln>
              <a:solidFill>
                <a:srgbClr val="F36419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4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67" b="1" i="0" u="none" strike="noStrike" kern="1200" cap="none" spc="0" normalizeH="0" baseline="0" noProof="0" dirty="0">
                <a:ln>
                  <a:noFill/>
                </a:ln>
                <a:solidFill>
                  <a:srgbClr val="F36419">
                    <a:lumMod val="20000"/>
                    <a:lumOff val="80000"/>
                  </a:srgb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财务</a:t>
            </a:r>
            <a:r>
              <a:rPr lang="zh-CN" altLang="en-US" sz="1667" b="1" dirty="0">
                <a:solidFill>
                  <a:srgbClr val="F36419">
                    <a:lumMod val="20000"/>
                    <a:lumOff val="80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端</a:t>
            </a:r>
            <a:endParaRPr kumimoji="0" lang="en-US" altLang="zh-CN" sz="1667" b="1" i="0" u="none" strike="noStrike" kern="1200" cap="none" spc="0" normalizeH="0" baseline="0" noProof="0" dirty="0">
              <a:ln>
                <a:noFill/>
              </a:ln>
              <a:solidFill>
                <a:srgbClr val="F36419">
                  <a:lumMod val="20000"/>
                  <a:lumOff val="80000"/>
                </a:srgbClr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4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67" b="1" dirty="0">
                <a:solidFill>
                  <a:srgbClr val="F36419">
                    <a:lumMod val="20000"/>
                    <a:lumOff val="80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Dec</a:t>
            </a:r>
            <a:r>
              <a:rPr kumimoji="0" lang="en-US" altLang="zh-CN" sz="1667" b="1" i="0" u="none" strike="noStrike" kern="1200" cap="none" spc="0" normalizeH="0" baseline="0" noProof="0" dirty="0">
                <a:ln>
                  <a:noFill/>
                </a:ln>
                <a:solidFill>
                  <a:srgbClr val="F36419">
                    <a:lumMod val="20000"/>
                    <a:lumOff val="80000"/>
                  </a:srgb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329596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FDBE8-294F-B094-73CB-09D4D1D7F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886677D-78CD-64AE-7A35-723983E53C2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5" imgH="355" progId="TCLayout.ActiveDocument.1">
                  <p:embed/>
                </p:oleObj>
              </mc:Choice>
              <mc:Fallback>
                <p:oleObj name="think-cell 幻灯片" r:id="rId4" imgW="345" imgH="35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86677D-78CD-64AE-7A35-723983E53C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C7188D6-F8C0-77D4-7551-8741A826515F}"/>
              </a:ext>
            </a:extLst>
          </p:cNvPr>
          <p:cNvSpPr txBox="1">
            <a:spLocks/>
          </p:cNvSpPr>
          <p:nvPr/>
        </p:nvSpPr>
        <p:spPr>
          <a:xfrm>
            <a:off x="361484" y="184066"/>
            <a:ext cx="11250426" cy="529074"/>
          </a:xfrm>
          <a:prstGeom prst="rect">
            <a:avLst/>
          </a:prstGeom>
        </p:spPr>
        <p:txBody>
          <a:bodyPr vert="horz"/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240" algn="l"/>
              </a:tabLst>
              <a:defRPr lang="x-none" sz="2000" b="1" cap="all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Payment Request – OA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BB73E4-A978-FE03-1994-EEDB31036384}"/>
              </a:ext>
            </a:extLst>
          </p:cNvPr>
          <p:cNvSpPr txBox="1"/>
          <p:nvPr/>
        </p:nvSpPr>
        <p:spPr>
          <a:xfrm>
            <a:off x="705397" y="1185130"/>
            <a:ext cx="10658475" cy="741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&lt;3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altLang="zh-CN" sz="9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≥3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&lt;10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财务经理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财务负责人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≥10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       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财务经理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财务负责人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CEO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00B971-80EA-4909-6412-C9009120577A}"/>
              </a:ext>
            </a:extLst>
          </p:cNvPr>
          <p:cNvSpPr/>
          <p:nvPr/>
        </p:nvSpPr>
        <p:spPr>
          <a:xfrm>
            <a:off x="939800" y="1066800"/>
            <a:ext cx="10376134" cy="999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977128-A228-9634-03BB-94CD7401973F}"/>
              </a:ext>
            </a:extLst>
          </p:cNvPr>
          <p:cNvSpPr txBox="1"/>
          <p:nvPr/>
        </p:nvSpPr>
        <p:spPr>
          <a:xfrm>
            <a:off x="329401" y="1336461"/>
            <a:ext cx="294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海森</a:t>
            </a:r>
            <a:endParaRPr lang="en-US" sz="1400"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1D95DBF6-FD7C-2BE3-64E5-62BE8F8830EB}"/>
              </a:ext>
            </a:extLst>
          </p:cNvPr>
          <p:cNvSpPr/>
          <p:nvPr/>
        </p:nvSpPr>
        <p:spPr>
          <a:xfrm>
            <a:off x="705397" y="1309347"/>
            <a:ext cx="106959" cy="540000"/>
          </a:xfrm>
          <a:prstGeom prst="leftBrace">
            <a:avLst/>
          </a:prstGeom>
          <a:ln w="28575">
            <a:solidFill>
              <a:srgbClr val="F2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1BB89-6409-656F-11F6-086FF1326F76}"/>
              </a:ext>
            </a:extLst>
          </p:cNvPr>
          <p:cNvSpPr/>
          <p:nvPr/>
        </p:nvSpPr>
        <p:spPr>
          <a:xfrm>
            <a:off x="939800" y="3273392"/>
            <a:ext cx="10376134" cy="112267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CBA919-2E31-308E-808A-C2DC1F4DD351}"/>
              </a:ext>
            </a:extLst>
          </p:cNvPr>
          <p:cNvSpPr txBox="1"/>
          <p:nvPr/>
        </p:nvSpPr>
        <p:spPr>
          <a:xfrm>
            <a:off x="807452" y="3348200"/>
            <a:ext cx="10658475" cy="9707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altLang="zh-CN" sz="9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 Owner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accounting review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 Owner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Finance Controller -&gt; accounting review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&lt;300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Owner -&gt;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FH-1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-&gt;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FH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-&gt; Finance Controller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accounting review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≥300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           </a:t>
            </a:r>
            <a:r>
              <a:rPr lang="en-US" altLang="zh-CN" sz="105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CC Owner -&gt;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FH-1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-&gt;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FH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-&gt; Finance Controller -&gt;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Fin VP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-&gt;  accounting review </a:t>
            </a:r>
            <a:endParaRPr lang="en-US" altLang="zh-CN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12A847-6B2C-BD3C-1513-3A9830691333}"/>
              </a:ext>
            </a:extLst>
          </p:cNvPr>
          <p:cNvSpPr txBox="1"/>
          <p:nvPr/>
        </p:nvSpPr>
        <p:spPr>
          <a:xfrm>
            <a:off x="377977" y="3514645"/>
            <a:ext cx="294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云顶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A6506474-5E4B-8A40-38A5-55D074626F70}"/>
              </a:ext>
            </a:extLst>
          </p:cNvPr>
          <p:cNvSpPr/>
          <p:nvPr/>
        </p:nvSpPr>
        <p:spPr>
          <a:xfrm>
            <a:off x="753974" y="3309728"/>
            <a:ext cx="105850" cy="1044000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1EC4D6-A1F9-05FB-66D9-6A2EB4094251}"/>
              </a:ext>
            </a:extLst>
          </p:cNvPr>
          <p:cNvSpPr/>
          <p:nvPr/>
        </p:nvSpPr>
        <p:spPr>
          <a:xfrm rot="19925216">
            <a:off x="9543969" y="3533560"/>
            <a:ext cx="1334185" cy="5842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执行云顶的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5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CC180-C2C6-5AF5-CC01-27AFFDAA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B3AEE4-FE84-E3B9-E72E-7CF491C27EE6}"/>
              </a:ext>
            </a:extLst>
          </p:cNvPr>
          <p:cNvSpPr txBox="1">
            <a:spLocks/>
          </p:cNvSpPr>
          <p:nvPr/>
        </p:nvSpPr>
        <p:spPr>
          <a:xfrm>
            <a:off x="530094" y="2599606"/>
            <a:ext cx="11250426" cy="529074"/>
          </a:xfrm>
          <a:prstGeom prst="rect">
            <a:avLst/>
          </a:prstGeom>
        </p:spPr>
        <p:txBody>
          <a:bodyPr vert="horz"/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240" algn="l"/>
              </a:tabLst>
              <a:defRPr lang="x-none" sz="2000" b="1" cap="all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DOA 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方案 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- 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海森现状分析</a:t>
            </a:r>
          </a:p>
        </p:txBody>
      </p:sp>
    </p:spTree>
    <p:extLst>
      <p:ext uri="{BB962C8B-B14F-4D97-AF65-F5344CB8AC3E}">
        <p14:creationId xmlns:p14="http://schemas.microsoft.com/office/powerpoint/2010/main" val="376337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29631-5536-71E4-EA4A-B9891CC72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6908EF9-7248-6DD9-3A0C-7FE3A4B8E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695868"/>
              </p:ext>
            </p:extLst>
          </p:nvPr>
        </p:nvGraphicFramePr>
        <p:xfrm>
          <a:off x="869950" y="1230138"/>
          <a:ext cx="10045701" cy="240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1332725021"/>
                    </a:ext>
                  </a:extLst>
                </a:gridCol>
                <a:gridCol w="1032228">
                  <a:extLst>
                    <a:ext uri="{9D8B030D-6E8A-4147-A177-3AD203B41FA5}">
                      <a16:colId xmlns:a16="http://schemas.microsoft.com/office/drawing/2014/main" val="798303663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079629698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555187443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975889055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4129691354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230347630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2481803612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604874710"/>
                    </a:ext>
                  </a:extLst>
                </a:gridCol>
              </a:tblGrid>
              <a:tr h="24003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≥100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50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40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万以下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569699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总金额（千元）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104,021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26,946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10,409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10,972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13,738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22,659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20,367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7,732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31219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审批次数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39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23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32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58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173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376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862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675279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金额占比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48%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84839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审批次数占比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24%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54%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62223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extLst>
                  <a:ext uri="{0D108BD9-81ED-4DB2-BD59-A6C34878D82A}">
                    <a16:rowId xmlns:a16="http://schemas.microsoft.com/office/drawing/2014/main" val="241704563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累计总金额</a:t>
                      </a:r>
                      <a:r>
                        <a:rPr lang="zh-CN" altLang="en-US" sz="10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（千元）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104,021 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130,967 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141,376 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152,348 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166,086 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188,744 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209,111 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216,844 </a:t>
                      </a:r>
                    </a:p>
                  </a:txBody>
                  <a:tcPr marL="6350" marR="36000" marT="6350" marB="0" anchor="ctr"/>
                </a:tc>
                <a:extLst>
                  <a:ext uri="{0D108BD9-81ED-4DB2-BD59-A6C34878D82A}">
                    <a16:rowId xmlns:a16="http://schemas.microsoft.com/office/drawing/2014/main" val="3881884047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累计审批次数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58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81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113 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171 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344 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720 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1,582 </a:t>
                      </a:r>
                    </a:p>
                  </a:txBody>
                  <a:tcPr marL="6350" marR="36000" marT="6350" marB="0" anchor="ctr"/>
                </a:tc>
                <a:extLst>
                  <a:ext uri="{0D108BD9-81ED-4DB2-BD59-A6C34878D82A}">
                    <a16:rowId xmlns:a16="http://schemas.microsoft.com/office/drawing/2014/main" val="265249349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累计金额占比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48%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60%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65%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70%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77%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87%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96%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100%</a:t>
                      </a:r>
                    </a:p>
                  </a:txBody>
                  <a:tcPr marL="6350" marR="36000" marT="6350" marB="0" anchor="ctr"/>
                </a:tc>
                <a:extLst>
                  <a:ext uri="{0D108BD9-81ED-4DB2-BD59-A6C34878D82A}">
                    <a16:rowId xmlns:a16="http://schemas.microsoft.com/office/drawing/2014/main" val="21871791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累计审批次数占比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7%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22%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46%</a:t>
                      </a: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100%</a:t>
                      </a:r>
                    </a:p>
                  </a:txBody>
                  <a:tcPr marL="6350" marR="36000" marT="6350" marB="0" anchor="ctr"/>
                </a:tc>
                <a:extLst>
                  <a:ext uri="{0D108BD9-81ED-4DB2-BD59-A6C34878D82A}">
                    <a16:rowId xmlns:a16="http://schemas.microsoft.com/office/drawing/2014/main" val="254888466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4902949-EC8B-622F-A672-03D02EC7FFCB}"/>
              </a:ext>
            </a:extLst>
          </p:cNvPr>
          <p:cNvSpPr txBox="1"/>
          <p:nvPr/>
        </p:nvSpPr>
        <p:spPr>
          <a:xfrm>
            <a:off x="608807" y="775161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2024.03 - 2025.03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采购申请数据分析：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EA1BA9-BE2B-1A5C-47A9-E2406ED5C67E}"/>
              </a:ext>
            </a:extLst>
          </p:cNvPr>
          <p:cNvSpPr/>
          <p:nvPr/>
        </p:nvSpPr>
        <p:spPr>
          <a:xfrm>
            <a:off x="3123407" y="1192554"/>
            <a:ext cx="1098550" cy="25995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D134B8-5007-C6A0-EEBB-4A8B16FE95F0}"/>
              </a:ext>
            </a:extLst>
          </p:cNvPr>
          <p:cNvSpPr txBox="1"/>
          <p:nvPr/>
        </p:nvSpPr>
        <p:spPr>
          <a:xfrm>
            <a:off x="869950" y="4674599"/>
            <a:ext cx="14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目前的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DoA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5D45227B-76B9-EEB2-2CB3-EE4BD92B8411}"/>
              </a:ext>
            </a:extLst>
          </p:cNvPr>
          <p:cNvSpPr txBox="1"/>
          <p:nvPr/>
        </p:nvSpPr>
        <p:spPr>
          <a:xfrm>
            <a:off x="2047582" y="4870513"/>
            <a:ext cx="1783178" cy="7318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&gt;=10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含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)~10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&lt;3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A50949-1039-3ABD-E0D1-A40DFAFFDFCA}"/>
              </a:ext>
            </a:extLst>
          </p:cNvPr>
          <p:cNvSpPr/>
          <p:nvPr/>
        </p:nvSpPr>
        <p:spPr>
          <a:xfrm>
            <a:off x="4012811" y="4024953"/>
            <a:ext cx="808551" cy="648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CEO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44C85E-6CCC-332B-D103-7DDB6C56278D}"/>
              </a:ext>
            </a:extLst>
          </p:cNvPr>
          <p:cNvSpPr/>
          <p:nvPr/>
        </p:nvSpPr>
        <p:spPr>
          <a:xfrm>
            <a:off x="5368779" y="4024953"/>
            <a:ext cx="808551" cy="648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CFO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AC1FD80-3F97-B45A-F410-B9980B42C684}"/>
              </a:ext>
            </a:extLst>
          </p:cNvPr>
          <p:cNvSpPr/>
          <p:nvPr/>
        </p:nvSpPr>
        <p:spPr>
          <a:xfrm>
            <a:off x="8180101" y="4024953"/>
            <a:ext cx="746760" cy="648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财务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BP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总监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F7B66C8-5FCE-9E28-1A36-BEB2631379DA}"/>
              </a:ext>
            </a:extLst>
          </p:cNvPr>
          <p:cNvGrpSpPr/>
          <p:nvPr/>
        </p:nvGrpSpPr>
        <p:grpSpPr>
          <a:xfrm>
            <a:off x="3916990" y="4893121"/>
            <a:ext cx="5146037" cy="643249"/>
            <a:chOff x="3990644" y="4724263"/>
            <a:chExt cx="4717189" cy="6432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AD5F60-8013-6F61-9BE1-35C5F165BC56}"/>
                </a:ext>
              </a:extLst>
            </p:cNvPr>
            <p:cNvSpPr txBox="1"/>
            <p:nvPr/>
          </p:nvSpPr>
          <p:spPr>
            <a:xfrm>
              <a:off x="3990644" y="4724263"/>
              <a:ext cx="934162" cy="175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015B497A-E403-BB09-F52D-3A90A85C9955}"/>
                </a:ext>
              </a:extLst>
            </p:cNvPr>
            <p:cNvSpPr txBox="1"/>
            <p:nvPr/>
          </p:nvSpPr>
          <p:spPr>
            <a:xfrm>
              <a:off x="5224952" y="4724265"/>
              <a:ext cx="934162" cy="175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605A031F-4600-AE2B-2732-7CED522B2643}"/>
                </a:ext>
              </a:extLst>
            </p:cNvPr>
            <p:cNvSpPr txBox="1"/>
            <p:nvPr/>
          </p:nvSpPr>
          <p:spPr>
            <a:xfrm>
              <a:off x="6487846" y="4725325"/>
              <a:ext cx="934162" cy="175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7643DEEB-CB03-A36E-DA89-97AB1FEDA527}"/>
                </a:ext>
              </a:extLst>
            </p:cNvPr>
            <p:cNvSpPr txBox="1"/>
            <p:nvPr/>
          </p:nvSpPr>
          <p:spPr>
            <a:xfrm>
              <a:off x="5224952" y="4958510"/>
              <a:ext cx="934162" cy="175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29" name="TextBox 22">
              <a:extLst>
                <a:ext uri="{FF2B5EF4-FFF2-40B4-BE49-F238E27FC236}">
                  <a16:creationId xmlns:a16="http://schemas.microsoft.com/office/drawing/2014/main" id="{BBE2B6F7-0803-197E-0BDB-D4C0B4B3A650}"/>
                </a:ext>
              </a:extLst>
            </p:cNvPr>
            <p:cNvSpPr txBox="1"/>
            <p:nvPr/>
          </p:nvSpPr>
          <p:spPr>
            <a:xfrm>
              <a:off x="6487846" y="4958510"/>
              <a:ext cx="934162" cy="175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0ED563B7-1E98-E70D-20CF-9152F016AB13}"/>
                </a:ext>
              </a:extLst>
            </p:cNvPr>
            <p:cNvSpPr txBox="1"/>
            <p:nvPr/>
          </p:nvSpPr>
          <p:spPr>
            <a:xfrm>
              <a:off x="6487846" y="5191695"/>
              <a:ext cx="934162" cy="175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38EFE07-002F-CA71-20FC-775AD30ED00B}"/>
                </a:ext>
              </a:extLst>
            </p:cNvPr>
            <p:cNvGrpSpPr/>
            <p:nvPr/>
          </p:nvGrpSpPr>
          <p:grpSpPr>
            <a:xfrm>
              <a:off x="7773671" y="4724265"/>
              <a:ext cx="934162" cy="643247"/>
              <a:chOff x="7773671" y="4724265"/>
              <a:chExt cx="934162" cy="643247"/>
            </a:xfrm>
          </p:grpSpPr>
          <p:sp>
            <p:nvSpPr>
              <p:cNvPr id="26" name="TextBox 22">
                <a:extLst>
                  <a:ext uri="{FF2B5EF4-FFF2-40B4-BE49-F238E27FC236}">
                    <a16:creationId xmlns:a16="http://schemas.microsoft.com/office/drawing/2014/main" id="{0F78C101-CA46-AA12-494F-A54B5448CBA7}"/>
                  </a:ext>
                </a:extLst>
              </p:cNvPr>
              <p:cNvSpPr txBox="1"/>
              <p:nvPr/>
            </p:nvSpPr>
            <p:spPr>
              <a:xfrm>
                <a:off x="7773671" y="4724265"/>
                <a:ext cx="934162" cy="175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X</a:t>
                </a:r>
              </a:p>
            </p:txBody>
          </p:sp>
          <p:sp>
            <p:nvSpPr>
              <p:cNvPr id="30" name="TextBox 22">
                <a:extLst>
                  <a:ext uri="{FF2B5EF4-FFF2-40B4-BE49-F238E27FC236}">
                    <a16:creationId xmlns:a16="http://schemas.microsoft.com/office/drawing/2014/main" id="{3457D9BC-7194-2313-CFB9-8415ECAC396C}"/>
                  </a:ext>
                </a:extLst>
              </p:cNvPr>
              <p:cNvSpPr txBox="1"/>
              <p:nvPr/>
            </p:nvSpPr>
            <p:spPr>
              <a:xfrm>
                <a:off x="7773671" y="4958510"/>
                <a:ext cx="934162" cy="175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X</a:t>
                </a:r>
              </a:p>
            </p:txBody>
          </p:sp>
          <p:sp>
            <p:nvSpPr>
              <p:cNvPr id="32" name="TextBox 22">
                <a:extLst>
                  <a:ext uri="{FF2B5EF4-FFF2-40B4-BE49-F238E27FC236}">
                    <a16:creationId xmlns:a16="http://schemas.microsoft.com/office/drawing/2014/main" id="{C3FB564A-D330-6C56-9E2E-A47EC7580F11}"/>
                  </a:ext>
                </a:extLst>
              </p:cNvPr>
              <p:cNvSpPr txBox="1"/>
              <p:nvPr/>
            </p:nvSpPr>
            <p:spPr>
              <a:xfrm>
                <a:off x="7773671" y="5191695"/>
                <a:ext cx="934162" cy="175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X</a:t>
                </a:r>
              </a:p>
            </p:txBody>
          </p:sp>
        </p:grp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6964CBA4-9E82-B816-8F27-2F15AA3D5A29}"/>
              </a:ext>
            </a:extLst>
          </p:cNvPr>
          <p:cNvSpPr/>
          <p:nvPr/>
        </p:nvSpPr>
        <p:spPr>
          <a:xfrm>
            <a:off x="6721470" y="4024953"/>
            <a:ext cx="858582" cy="648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采购总监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7BCECFC-EC5A-B482-3E99-60729953F842}"/>
              </a:ext>
            </a:extLst>
          </p:cNvPr>
          <p:cNvSpPr/>
          <p:nvPr/>
        </p:nvSpPr>
        <p:spPr>
          <a:xfrm>
            <a:off x="9415089" y="4024953"/>
            <a:ext cx="919777" cy="648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Head -2 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E348445-8F06-713F-745A-D1405A122D01}"/>
              </a:ext>
            </a:extLst>
          </p:cNvPr>
          <p:cNvGrpSpPr/>
          <p:nvPr/>
        </p:nvGrpSpPr>
        <p:grpSpPr>
          <a:xfrm>
            <a:off x="9365433" y="4893122"/>
            <a:ext cx="1019088" cy="643247"/>
            <a:chOff x="7665155" y="4724264"/>
            <a:chExt cx="934162" cy="643247"/>
          </a:xfrm>
        </p:grpSpPr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5AE75930-C972-42F6-8F07-F25A354A6280}"/>
                </a:ext>
              </a:extLst>
            </p:cNvPr>
            <p:cNvSpPr txBox="1"/>
            <p:nvPr/>
          </p:nvSpPr>
          <p:spPr>
            <a:xfrm>
              <a:off x="7665155" y="4724264"/>
              <a:ext cx="934162" cy="175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id="{0786F729-DB95-0275-DAF4-991BD9FDA451}"/>
                </a:ext>
              </a:extLst>
            </p:cNvPr>
            <p:cNvSpPr txBox="1"/>
            <p:nvPr/>
          </p:nvSpPr>
          <p:spPr>
            <a:xfrm>
              <a:off x="7665155" y="4957979"/>
              <a:ext cx="934162" cy="175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9" name="TextBox 22">
              <a:extLst>
                <a:ext uri="{FF2B5EF4-FFF2-40B4-BE49-F238E27FC236}">
                  <a16:creationId xmlns:a16="http://schemas.microsoft.com/office/drawing/2014/main" id="{3F7D3CE1-2EDD-966A-E1BD-5F4402B55557}"/>
                </a:ext>
              </a:extLst>
            </p:cNvPr>
            <p:cNvSpPr txBox="1"/>
            <p:nvPr/>
          </p:nvSpPr>
          <p:spPr>
            <a:xfrm>
              <a:off x="7665155" y="5191694"/>
              <a:ext cx="934162" cy="175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</a:t>
              </a: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52052D5E-A04A-E5AE-F8E8-EADE8110B41E}"/>
              </a:ext>
            </a:extLst>
          </p:cNvPr>
          <p:cNvSpPr/>
          <p:nvPr/>
        </p:nvSpPr>
        <p:spPr>
          <a:xfrm>
            <a:off x="7573963" y="1136649"/>
            <a:ext cx="1098550" cy="2598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14EA67-7ED5-1534-D602-7C077E69B7EB}"/>
              </a:ext>
            </a:extLst>
          </p:cNvPr>
          <p:cNvSpPr txBox="1">
            <a:spLocks/>
          </p:cNvSpPr>
          <p:nvPr/>
        </p:nvSpPr>
        <p:spPr>
          <a:xfrm>
            <a:off x="361484" y="184066"/>
            <a:ext cx="11250426" cy="529074"/>
          </a:xfrm>
          <a:prstGeom prst="rect">
            <a:avLst/>
          </a:prstGeom>
        </p:spPr>
        <p:txBody>
          <a:bodyPr vert="horz"/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240" algn="l"/>
              </a:tabLst>
              <a:defRPr lang="x-none" sz="2000" b="1" cap="all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DOA 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数据分析 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- 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海森现状 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- Commercial Total</a:t>
            </a:r>
            <a:endParaRPr lang="zh-CN" altLang="en-US" sz="2400" kern="0" cap="none" dirty="0"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8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3A154-56C6-A857-DB20-D393C8419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4F897-6EF5-39B8-8114-69E3F6CB1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6835" y="6136437"/>
            <a:ext cx="422089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4936D9-81A0-FA44-B332-3D10D491085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2F70411-7273-3349-9C8B-BD4C20F3A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498"/>
              </p:ext>
            </p:extLst>
          </p:nvPr>
        </p:nvGraphicFramePr>
        <p:xfrm>
          <a:off x="748030" y="1123459"/>
          <a:ext cx="10045701" cy="222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1332725021"/>
                    </a:ext>
                  </a:extLst>
                </a:gridCol>
                <a:gridCol w="1032228">
                  <a:extLst>
                    <a:ext uri="{9D8B030D-6E8A-4147-A177-3AD203B41FA5}">
                      <a16:colId xmlns:a16="http://schemas.microsoft.com/office/drawing/2014/main" val="798303663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079629698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555187443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975889055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4129691354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230347630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2481803612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604874710"/>
                    </a:ext>
                  </a:extLst>
                </a:gridCol>
              </a:tblGrid>
              <a:tr h="222807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≥100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50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40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万以下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5696994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总金额（千元）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1,200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7,051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443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317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653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3,723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3,011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7,732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31219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审批次数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29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67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862 </a:t>
                      </a:r>
                    </a:p>
                  </a:txBody>
                  <a:tcPr marL="6350" marR="3600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675279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金额占比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6.6%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38.8%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2.4%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1.7%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3.6%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20.5%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16.6%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9.7%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848395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审批次数占比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0.4%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3.7%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0.4%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0.4%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1.1%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10.8%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24.9%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58.4%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622238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extLst>
                  <a:ext uri="{0D108BD9-81ED-4DB2-BD59-A6C34878D82A}">
                    <a16:rowId xmlns:a16="http://schemas.microsoft.com/office/drawing/2014/main" val="241704563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累计总金额</a:t>
                      </a:r>
                      <a:r>
                        <a:rPr lang="zh-CN" altLang="en-US" sz="10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（千元）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1,200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8,251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8,694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9,011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9,664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13,387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16,398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24,130</a:t>
                      </a:r>
                    </a:p>
                  </a:txBody>
                  <a:tcPr marL="6350" marR="36000" marT="6350" marB="0" anchor="ctr"/>
                </a:tc>
                <a:extLst>
                  <a:ext uri="{0D108BD9-81ED-4DB2-BD59-A6C34878D82A}">
                    <a16:rowId xmlns:a16="http://schemas.microsoft.com/office/drawing/2014/main" val="3881884047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累计审批次数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974</a:t>
                      </a:r>
                    </a:p>
                  </a:txBody>
                  <a:tcPr marL="6350" marR="36000" marT="6350" marB="0" anchor="ctr"/>
                </a:tc>
                <a:extLst>
                  <a:ext uri="{0D108BD9-81ED-4DB2-BD59-A6C34878D82A}">
                    <a16:rowId xmlns:a16="http://schemas.microsoft.com/office/drawing/2014/main" val="2652493495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累计金额占比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45.4%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47.9%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49.6%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53.2%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73.7%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90.3%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100.0%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717914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累计审批次数占比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4.1%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4.5%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4.8%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5.9%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16.7%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41.6%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100.0%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4888466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858E69C-D80A-0B79-6DF0-FBC83786B148}"/>
              </a:ext>
            </a:extLst>
          </p:cNvPr>
          <p:cNvSpPr txBox="1"/>
          <p:nvPr/>
        </p:nvSpPr>
        <p:spPr>
          <a:xfrm>
            <a:off x="637879" y="769174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2024.03 - 2025.03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采购申请数据分析（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HBU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114BFD-63FE-FE70-26C7-BCEBFAD805BE}"/>
              </a:ext>
            </a:extLst>
          </p:cNvPr>
          <p:cNvSpPr txBox="1"/>
          <p:nvPr/>
        </p:nvSpPr>
        <p:spPr>
          <a:xfrm>
            <a:off x="637879" y="3554082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2024.03 - 2025.03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采购申请数据分析（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Marketing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AFD7C08-389A-CE73-A9F9-91EB7C343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68563"/>
              </p:ext>
            </p:extLst>
          </p:nvPr>
        </p:nvGraphicFramePr>
        <p:xfrm>
          <a:off x="748029" y="3908367"/>
          <a:ext cx="10045701" cy="222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1332725021"/>
                    </a:ext>
                  </a:extLst>
                </a:gridCol>
                <a:gridCol w="1032228">
                  <a:extLst>
                    <a:ext uri="{9D8B030D-6E8A-4147-A177-3AD203B41FA5}">
                      <a16:colId xmlns:a16="http://schemas.microsoft.com/office/drawing/2014/main" val="798303663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079629698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555187443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975889055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4129691354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230347630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2481803612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604874710"/>
                    </a:ext>
                  </a:extLst>
                </a:gridCol>
              </a:tblGrid>
              <a:tr h="222807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≥100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50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40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万以下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5696994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总金额（千元）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1,200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7,076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2,197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3,352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2,095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4,231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2,793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1,225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31219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审批次数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32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51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96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675279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金额占比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5.0%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29.3%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9.1%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13.9%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8.7%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17.5%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11.6%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5.1%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848395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审批次数占比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0.5%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4.7%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2.3%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4.7%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4.2%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15.0%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23.8%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44.9%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622238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extLst>
                  <a:ext uri="{0D108BD9-81ED-4DB2-BD59-A6C34878D82A}">
                    <a16:rowId xmlns:a16="http://schemas.microsoft.com/office/drawing/2014/main" val="241704563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累计总金额</a:t>
                      </a:r>
                      <a:r>
                        <a:rPr lang="zh-CN" altLang="en-US" sz="10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（千元）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1,200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8,276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10,473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13,826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15,921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20,152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22,945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24,170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1884047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累计审批次数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214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2493495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累计金额占比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5.0%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34.2%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43.3%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57.2%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65.9%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83.4%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94.9%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100.0%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717914"/>
                  </a:ext>
                </a:extLst>
              </a:tr>
              <a:tr h="2228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累计审批次数占比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5.1%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7.5%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12.1%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16.4%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31.3%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55.1%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100.0%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48884665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A71A73B8-8F41-7BB2-76D6-28810B3F75B6}"/>
              </a:ext>
            </a:extLst>
          </p:cNvPr>
          <p:cNvSpPr/>
          <p:nvPr/>
        </p:nvSpPr>
        <p:spPr>
          <a:xfrm>
            <a:off x="7452043" y="1014730"/>
            <a:ext cx="1098550" cy="2400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D9078D-F84D-F8F0-3620-40D0A5440E16}"/>
              </a:ext>
            </a:extLst>
          </p:cNvPr>
          <p:cNvSpPr/>
          <p:nvPr/>
        </p:nvSpPr>
        <p:spPr>
          <a:xfrm>
            <a:off x="7452043" y="3822252"/>
            <a:ext cx="1098550" cy="2400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0CDD00-86C4-005E-2990-EAB225AA676F}"/>
              </a:ext>
            </a:extLst>
          </p:cNvPr>
          <p:cNvSpPr txBox="1">
            <a:spLocks/>
          </p:cNvSpPr>
          <p:nvPr/>
        </p:nvSpPr>
        <p:spPr>
          <a:xfrm>
            <a:off x="361484" y="184066"/>
            <a:ext cx="11250426" cy="529074"/>
          </a:xfrm>
          <a:prstGeom prst="rect">
            <a:avLst/>
          </a:prstGeom>
        </p:spPr>
        <p:txBody>
          <a:bodyPr vert="horz"/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240" algn="l"/>
              </a:tabLst>
              <a:defRPr lang="x-none" sz="2000" b="1" cap="all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DOA 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数据分析 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– 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海森现状 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– 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销售，市场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  </a:t>
            </a:r>
            <a:endParaRPr lang="zh-CN" altLang="en-US" sz="2400" kern="0" cap="none" dirty="0"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8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156C9-B10A-66AB-6C58-9D169AB1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1B5C38-B936-251E-8552-CD74103C7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4936D9-81A0-FA44-B332-3D10D491085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C7C34F4-C6F9-F550-EF96-274F928A0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512639"/>
              </p:ext>
            </p:extLst>
          </p:nvPr>
        </p:nvGraphicFramePr>
        <p:xfrm>
          <a:off x="869950" y="1245379"/>
          <a:ext cx="10045701" cy="240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1332725021"/>
                    </a:ext>
                  </a:extLst>
                </a:gridCol>
                <a:gridCol w="1032228">
                  <a:extLst>
                    <a:ext uri="{9D8B030D-6E8A-4147-A177-3AD203B41FA5}">
                      <a16:colId xmlns:a16="http://schemas.microsoft.com/office/drawing/2014/main" val="798303663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079629698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555187443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975889055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4129691354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230347630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2481803612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604874710"/>
                    </a:ext>
                  </a:extLst>
                </a:gridCol>
              </a:tblGrid>
              <a:tr h="24003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≥100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50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40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≥</a:t>
                      </a:r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万以下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569699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总金额（千元）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426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2,261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4,862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5,326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703 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31219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审批次数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37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675279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金额占比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3.1%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0.0%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16.7%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35.8%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39.2%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5.2%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84839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审批次数占比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0.5%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0.0%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5.3%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21.3%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53.2%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19.7%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62223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36000" marT="6350" marB="0" anchor="ctr"/>
                </a:tc>
                <a:extLst>
                  <a:ext uri="{0D108BD9-81ED-4DB2-BD59-A6C34878D82A}">
                    <a16:rowId xmlns:a16="http://schemas.microsoft.com/office/drawing/2014/main" val="241704563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累计总金额</a:t>
                      </a:r>
                      <a:r>
                        <a:rPr lang="zh-CN" altLang="en-US" sz="10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（千元）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426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2,687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7,549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12,875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13,578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1884047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累计审批次数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2493495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累计金额占比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3.1%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19.8%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55.6%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94.8%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100.0%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71791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累计审批次数占比</a:t>
                      </a:r>
                      <a:endParaRPr lang="zh-CN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5.9%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27.1%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80.3%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100.0%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4888466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EDDC2DC-36C5-1638-E183-6CBEC5634C5F}"/>
              </a:ext>
            </a:extLst>
          </p:cNvPr>
          <p:cNvSpPr txBox="1"/>
          <p:nvPr/>
        </p:nvSpPr>
        <p:spPr>
          <a:xfrm>
            <a:off x="759799" y="891094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2024.03 - 2025.03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采购申请数据分析（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KAMA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FADC12-F696-7EC0-DFAF-D0FD8557BA84}"/>
              </a:ext>
            </a:extLst>
          </p:cNvPr>
          <p:cNvSpPr/>
          <p:nvPr/>
        </p:nvSpPr>
        <p:spPr>
          <a:xfrm>
            <a:off x="8687571" y="1157094"/>
            <a:ext cx="1098550" cy="25843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1B1B76-1D78-3757-990E-67E3E2941BAD}"/>
              </a:ext>
            </a:extLst>
          </p:cNvPr>
          <p:cNvSpPr txBox="1">
            <a:spLocks/>
          </p:cNvSpPr>
          <p:nvPr/>
        </p:nvSpPr>
        <p:spPr>
          <a:xfrm>
            <a:off x="361484" y="184066"/>
            <a:ext cx="11250426" cy="529074"/>
          </a:xfrm>
          <a:prstGeom prst="rect">
            <a:avLst/>
          </a:prstGeom>
        </p:spPr>
        <p:txBody>
          <a:bodyPr vert="horz"/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240" algn="l"/>
              </a:tabLst>
              <a:defRPr lang="x-none" sz="2000" b="1" cap="all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DOA 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数据分析 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– 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海森现状 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– KAMA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部门</a:t>
            </a:r>
          </a:p>
        </p:txBody>
      </p:sp>
    </p:spTree>
    <p:extLst>
      <p:ext uri="{BB962C8B-B14F-4D97-AF65-F5344CB8AC3E}">
        <p14:creationId xmlns:p14="http://schemas.microsoft.com/office/powerpoint/2010/main" val="233029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E67C9-72CC-C112-3CE1-38FA2F32C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4A5AEE-2DC9-30BA-2641-AEE6E92CAA51}"/>
              </a:ext>
            </a:extLst>
          </p:cNvPr>
          <p:cNvSpPr txBox="1">
            <a:spLocks/>
          </p:cNvSpPr>
          <p:nvPr/>
        </p:nvSpPr>
        <p:spPr>
          <a:xfrm>
            <a:off x="530094" y="2599606"/>
            <a:ext cx="11250426" cy="529074"/>
          </a:xfrm>
          <a:prstGeom prst="rect">
            <a:avLst/>
          </a:prstGeom>
        </p:spPr>
        <p:txBody>
          <a:bodyPr vert="horz"/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240" algn="l"/>
              </a:tabLst>
              <a:defRPr lang="x-none" sz="2000" b="1" cap="all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DOA 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方案 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– 2.1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日建议实施的流程</a:t>
            </a:r>
          </a:p>
        </p:txBody>
      </p:sp>
    </p:spTree>
    <p:extLst>
      <p:ext uri="{BB962C8B-B14F-4D97-AF65-F5344CB8AC3E}">
        <p14:creationId xmlns:p14="http://schemas.microsoft.com/office/powerpoint/2010/main" val="8676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C06A5-3FEC-75DD-39D6-ED49AE6D1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FAADA026-62E6-EC32-AC66-DA2BC9CC67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5" imgH="355" progId="TCLayout.ActiveDocument.1">
                  <p:embed/>
                </p:oleObj>
              </mc:Choice>
              <mc:Fallback>
                <p:oleObj name="think-cell 幻灯片" r:id="rId4" imgW="345" imgH="35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6AE8238-B53A-6E7C-CBD7-0E53EE3258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文本框 95">
            <a:extLst>
              <a:ext uri="{FF2B5EF4-FFF2-40B4-BE49-F238E27FC236}">
                <a16:creationId xmlns:a16="http://schemas.microsoft.com/office/drawing/2014/main" id="{0BEC99E8-C5E1-4C51-1A10-1F9D1A6E884E}"/>
              </a:ext>
            </a:extLst>
          </p:cNvPr>
          <p:cNvSpPr txBox="1"/>
          <p:nvPr/>
        </p:nvSpPr>
        <p:spPr>
          <a:xfrm>
            <a:off x="657459" y="692810"/>
            <a:ext cx="10658475" cy="2586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  <a:spcAft>
                <a:spcPts val="300"/>
              </a:spcAft>
              <a:defRPr/>
            </a:pPr>
            <a:r>
              <a:rPr lang="zh-CN" altLang="en-US" sz="1600" b="1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财务根据对海森采购数据的分析结果，考虑海森业务特点和业务连续性保障需求，建议如下方案：</a:t>
            </a:r>
            <a:endParaRPr lang="en-US" altLang="zh-CN" sz="1600" b="1" dirty="0">
              <a:solidFill>
                <a:schemeClr val="accent2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政策方面，</a:t>
            </a:r>
            <a:r>
              <a:rPr lang="zh-CN" altLang="en-US" sz="14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业务过渡期内，基本保持海森授权结构和金额不变，审批人替换为云顶管理层，</a:t>
            </a:r>
            <a:r>
              <a:rPr lang="en-US" altLang="zh-CN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r>
              <a:rPr lang="en-US" altLang="zh-CN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日前审批并发布如下政策</a:t>
            </a:r>
            <a:r>
              <a:rPr lang="en-US" altLang="zh-CN" sz="14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CN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&lt;3</a:t>
            </a:r>
            <a:r>
              <a:rPr lang="zh-CN" altLang="en-US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altLang="zh-CN" sz="9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CC Owner -&gt; Fin BP -&gt; Compliance BP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≥3</a:t>
            </a:r>
            <a:r>
              <a:rPr lang="zh-CN" altLang="en-US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&lt;10</a:t>
            </a:r>
            <a:r>
              <a:rPr lang="zh-CN" altLang="en-US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zh-CN" altLang="en-US" sz="10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Compliance BP 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≥10</a:t>
            </a:r>
            <a:r>
              <a:rPr lang="zh-CN" altLang="en-US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F26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+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 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105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+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       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+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CEO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endParaRPr lang="en-US" altLang="zh-CN" sz="900" b="1" dirty="0">
              <a:solidFill>
                <a:schemeClr val="accent2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操作方面，</a:t>
            </a:r>
            <a:r>
              <a:rPr lang="en-US" altLang="zh-CN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r>
              <a:rPr lang="en-US" altLang="zh-CN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日起，</a:t>
            </a:r>
            <a:r>
              <a:rPr lang="zh-CN" altLang="en-US" sz="14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由云顶对应的审批人在云顶</a:t>
            </a:r>
            <a:r>
              <a:rPr lang="en-US" altLang="zh-CN" sz="14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Event</a:t>
            </a:r>
            <a:r>
              <a:rPr lang="zh-CN" altLang="en-US" sz="14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或</a:t>
            </a:r>
            <a:r>
              <a:rPr lang="en-US" altLang="zh-CN" sz="14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OA</a:t>
            </a:r>
            <a:r>
              <a:rPr lang="zh-CN" altLang="en-US" sz="14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系统中审批；同时</a:t>
            </a:r>
            <a:r>
              <a:rPr lang="en-US" altLang="zh-CN" sz="14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IT</a:t>
            </a:r>
            <a:r>
              <a:rPr lang="zh-CN" altLang="en-US" sz="14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提供技术和安全保障支持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业务全面整合期间，根据新业务数据量和特点，再进行数据分析和适当调整</a:t>
            </a:r>
            <a:endParaRPr lang="en-US" altLang="zh-CN" sz="1400" dirty="0">
              <a:solidFill>
                <a:schemeClr val="accent2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FDDA606-B9E0-81FF-7421-7D5FF9751A74}"/>
              </a:ext>
            </a:extLst>
          </p:cNvPr>
          <p:cNvGrpSpPr/>
          <p:nvPr/>
        </p:nvGrpSpPr>
        <p:grpSpPr>
          <a:xfrm>
            <a:off x="671974" y="3323771"/>
            <a:ext cx="10643960" cy="3191329"/>
            <a:chOff x="440537" y="3270953"/>
            <a:chExt cx="11049498" cy="327208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F2B2EF2-C57A-018A-F530-295AF5FF8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537" y="3270953"/>
              <a:ext cx="11049498" cy="317875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0817F44-3854-F10C-984B-FC479B51AB87}"/>
                </a:ext>
              </a:extLst>
            </p:cNvPr>
            <p:cNvSpPr/>
            <p:nvPr/>
          </p:nvSpPr>
          <p:spPr>
            <a:xfrm>
              <a:off x="3777672" y="3428999"/>
              <a:ext cx="4066771" cy="31140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AF4FE15-8506-EAD0-9DB4-6B72A0C66947}"/>
              </a:ext>
            </a:extLst>
          </p:cNvPr>
          <p:cNvSpPr txBox="1"/>
          <p:nvPr/>
        </p:nvSpPr>
        <p:spPr>
          <a:xfrm>
            <a:off x="11107554" y="1412204"/>
            <a:ext cx="8539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Note:</a:t>
            </a:r>
            <a:r>
              <a:rPr lang="zh-CN" altLang="en-US" sz="12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审批角色为同一个人的，系统自动审批通过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A85605-A0DD-8227-7DD7-AF824BFD6C19}"/>
              </a:ext>
            </a:extLst>
          </p:cNvPr>
          <p:cNvSpPr/>
          <p:nvPr/>
        </p:nvSpPr>
        <p:spPr>
          <a:xfrm>
            <a:off x="876066" y="1352533"/>
            <a:ext cx="10164467" cy="126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BED088-BCBD-FE86-CE97-FBBCE0FD95A3}"/>
              </a:ext>
            </a:extLst>
          </p:cNvPr>
          <p:cNvSpPr txBox="1">
            <a:spLocks/>
          </p:cNvSpPr>
          <p:nvPr/>
        </p:nvSpPr>
        <p:spPr>
          <a:xfrm>
            <a:off x="361484" y="184066"/>
            <a:ext cx="11250426" cy="529074"/>
          </a:xfrm>
          <a:prstGeom prst="rect">
            <a:avLst/>
          </a:prstGeom>
        </p:spPr>
        <p:txBody>
          <a:bodyPr vert="horz"/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240" algn="l"/>
              </a:tabLst>
              <a:defRPr lang="x-none" sz="2000" b="1" cap="all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Purchase Request – OA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系统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endParaRPr lang="zh-CN" altLang="en-US" sz="2400" kern="0" cap="none" dirty="0"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4068A0-FAA5-B4D8-5324-5F0E6BBB0751}"/>
              </a:ext>
            </a:extLst>
          </p:cNvPr>
          <p:cNvSpPr txBox="1"/>
          <p:nvPr/>
        </p:nvSpPr>
        <p:spPr>
          <a:xfrm>
            <a:off x="295978" y="1473186"/>
            <a:ext cx="294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海森</a:t>
            </a:r>
            <a:endParaRPr lang="en-US" sz="1400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01731EAA-6D92-534D-85AD-52F673AE30CC}"/>
              </a:ext>
            </a:extLst>
          </p:cNvPr>
          <p:cNvSpPr/>
          <p:nvPr/>
        </p:nvSpPr>
        <p:spPr>
          <a:xfrm>
            <a:off x="671974" y="1412204"/>
            <a:ext cx="106959" cy="594396"/>
          </a:xfrm>
          <a:prstGeom prst="leftBrace">
            <a:avLst/>
          </a:prstGeom>
          <a:ln w="28575">
            <a:solidFill>
              <a:srgbClr val="F2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3EF8AD-51D6-3A90-568D-9F8DF9D822FC}"/>
              </a:ext>
            </a:extLst>
          </p:cNvPr>
          <p:cNvSpPr/>
          <p:nvPr/>
        </p:nvSpPr>
        <p:spPr>
          <a:xfrm rot="19727138">
            <a:off x="9914621" y="2460448"/>
            <a:ext cx="1180562" cy="493731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执行这套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9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78570-AAA7-8C44-DDF9-0A3EB1D0E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958C94C1-91D8-1C45-A474-075AE374ADB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2208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5" imgH="355" progId="TCLayout.ActiveDocument.1">
                  <p:embed/>
                </p:oleObj>
              </mc:Choice>
              <mc:Fallback>
                <p:oleObj name="think-cell 幻灯片" r:id="rId4" imgW="345" imgH="35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58C94C1-91D8-1C45-A474-075AE374AD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80B27E3A-211A-699B-442A-E2AC2D0030A1}"/>
              </a:ext>
            </a:extLst>
          </p:cNvPr>
          <p:cNvSpPr/>
          <p:nvPr/>
        </p:nvSpPr>
        <p:spPr>
          <a:xfrm>
            <a:off x="681776" y="2840595"/>
            <a:ext cx="10634158" cy="13334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C08335-9CBA-91CE-2560-C35118B58D9F}"/>
              </a:ext>
            </a:extLst>
          </p:cNvPr>
          <p:cNvSpPr txBox="1">
            <a:spLocks/>
          </p:cNvSpPr>
          <p:nvPr/>
        </p:nvSpPr>
        <p:spPr>
          <a:xfrm>
            <a:off x="361484" y="184066"/>
            <a:ext cx="11250426" cy="529074"/>
          </a:xfrm>
          <a:prstGeom prst="rect">
            <a:avLst/>
          </a:prstGeom>
        </p:spPr>
        <p:txBody>
          <a:bodyPr vert="horz"/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240" algn="l"/>
              </a:tabLst>
              <a:defRPr lang="x-none" sz="2000" b="1" cap="all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会议活动申请 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– Event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系统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2E246A-989C-5CFF-110E-93E4D88100D2}"/>
              </a:ext>
            </a:extLst>
          </p:cNvPr>
          <p:cNvSpPr txBox="1"/>
          <p:nvPr/>
        </p:nvSpPr>
        <p:spPr>
          <a:xfrm>
            <a:off x="613957" y="1348530"/>
            <a:ext cx="158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院内会：</a:t>
            </a:r>
            <a:endParaRPr lang="en-US" sz="14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53B986-F57A-E199-533F-4841F43852DF}"/>
              </a:ext>
            </a:extLst>
          </p:cNvPr>
          <p:cNvSpPr/>
          <p:nvPr/>
        </p:nvSpPr>
        <p:spPr>
          <a:xfrm>
            <a:off x="669618" y="1687151"/>
            <a:ext cx="10634158" cy="545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70E86-64F1-2A6F-5090-43FE3BEF6277}"/>
              </a:ext>
            </a:extLst>
          </p:cNvPr>
          <p:cNvSpPr txBox="1"/>
          <p:nvPr/>
        </p:nvSpPr>
        <p:spPr>
          <a:xfrm>
            <a:off x="613957" y="1817558"/>
            <a:ext cx="10658475" cy="284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不区分金额：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Manager -&gt; FH-2 -&gt; FH-1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7B2FDC-79FD-DD6A-DD7D-259D6CFA6DA6}"/>
              </a:ext>
            </a:extLst>
          </p:cNvPr>
          <p:cNvSpPr txBox="1"/>
          <p:nvPr/>
        </p:nvSpPr>
        <p:spPr>
          <a:xfrm>
            <a:off x="613957" y="2458983"/>
            <a:ext cx="2876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院外会</a:t>
            </a:r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三方会（支持</a:t>
            </a:r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HCP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参会）：</a:t>
            </a:r>
            <a:endParaRPr lang="en-US" sz="14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F8FAE2-29CF-00E4-4621-E98BBD7C276A}"/>
              </a:ext>
            </a:extLst>
          </p:cNvPr>
          <p:cNvSpPr txBox="1"/>
          <p:nvPr/>
        </p:nvSpPr>
        <p:spPr>
          <a:xfrm>
            <a:off x="613957" y="4388682"/>
            <a:ext cx="2876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三方赞助会：</a:t>
            </a:r>
            <a:endParaRPr lang="en-US" sz="14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C00B8D-8F87-F16F-50FD-9828F4E5E884}"/>
              </a:ext>
            </a:extLst>
          </p:cNvPr>
          <p:cNvSpPr/>
          <p:nvPr/>
        </p:nvSpPr>
        <p:spPr>
          <a:xfrm>
            <a:off x="681776" y="4738794"/>
            <a:ext cx="10634158" cy="12753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BE831D-9DB8-C7A2-D5D6-83CC9F640254}"/>
              </a:ext>
            </a:extLst>
          </p:cNvPr>
          <p:cNvSpPr txBox="1"/>
          <p:nvPr/>
        </p:nvSpPr>
        <p:spPr>
          <a:xfrm>
            <a:off x="549428" y="2911084"/>
            <a:ext cx="10658475" cy="11995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&lt;3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altLang="zh-CN" sz="9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CC Owner -&gt; Fin BP -&gt; Compliance BP 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≥3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&lt;10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Compliance BP </a:t>
            </a:r>
            <a:endParaRPr lang="en-US" altLang="zh-CN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≥10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(40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万以上到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Legal &amp; Compliance VP)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 </a:t>
            </a:r>
            <a:endParaRPr lang="en-US" altLang="zh-CN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105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(40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万以上到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Legal &amp; Compliance VP)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       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(40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万以上到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Legal &amp; Compliance VP)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CEO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071B3E-1C29-CB2A-C70F-65EBE91B9D25}"/>
              </a:ext>
            </a:extLst>
          </p:cNvPr>
          <p:cNvSpPr txBox="1"/>
          <p:nvPr/>
        </p:nvSpPr>
        <p:spPr>
          <a:xfrm>
            <a:off x="516225" y="4764417"/>
            <a:ext cx="10658475" cy="11995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&lt;3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altLang="zh-CN" sz="9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CC Owner -&gt; Fin BP -&gt; Compliance BP </a:t>
            </a:r>
            <a:endParaRPr lang="en-US" altLang="zh-CN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≥3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&lt;10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Compliance BP </a:t>
            </a:r>
            <a:endParaRPr lang="en-US" altLang="zh-CN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≥10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(40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万以上到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Legal &amp; Compliance VP)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 </a:t>
            </a:r>
            <a:endParaRPr lang="en-US" altLang="zh-CN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105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(40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万以上到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Legal &amp; Compliance VP)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       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CC Owner -&gt; Fin BP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Compliance BP (40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万以上到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Legal &amp; Compliance VP)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CEO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23288A-DA7A-6773-EE78-061D9798DC36}"/>
              </a:ext>
            </a:extLst>
          </p:cNvPr>
          <p:cNvSpPr txBox="1"/>
          <p:nvPr/>
        </p:nvSpPr>
        <p:spPr>
          <a:xfrm>
            <a:off x="119953" y="3047986"/>
            <a:ext cx="294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海森</a:t>
            </a:r>
            <a:endParaRPr lang="en-US" sz="1400" dirty="0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0D69AA1D-B231-D16C-1612-0794219AE363}"/>
              </a:ext>
            </a:extLst>
          </p:cNvPr>
          <p:cNvSpPr/>
          <p:nvPr/>
        </p:nvSpPr>
        <p:spPr>
          <a:xfrm>
            <a:off x="495949" y="3020872"/>
            <a:ext cx="106959" cy="540000"/>
          </a:xfrm>
          <a:prstGeom prst="leftBrace">
            <a:avLst/>
          </a:prstGeom>
          <a:ln w="28575">
            <a:solidFill>
              <a:srgbClr val="F2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6D1918-96D5-22B8-F909-15E5EDD6CEA3}"/>
              </a:ext>
            </a:extLst>
          </p:cNvPr>
          <p:cNvSpPr txBox="1"/>
          <p:nvPr/>
        </p:nvSpPr>
        <p:spPr>
          <a:xfrm>
            <a:off x="131002" y="4915439"/>
            <a:ext cx="294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海森</a:t>
            </a:r>
            <a:endParaRPr lang="en-US" sz="1400" dirty="0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9BABCFBF-3C66-AFAC-D5F5-F81847D5DB33}"/>
              </a:ext>
            </a:extLst>
          </p:cNvPr>
          <p:cNvSpPr/>
          <p:nvPr/>
        </p:nvSpPr>
        <p:spPr>
          <a:xfrm>
            <a:off x="506998" y="4871391"/>
            <a:ext cx="106959" cy="540000"/>
          </a:xfrm>
          <a:prstGeom prst="leftBrace">
            <a:avLst/>
          </a:prstGeom>
          <a:ln w="28575">
            <a:solidFill>
              <a:srgbClr val="F2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404DE0-DBDB-8DFB-10A5-A9D776088D7E}"/>
              </a:ext>
            </a:extLst>
          </p:cNvPr>
          <p:cNvSpPr txBox="1"/>
          <p:nvPr/>
        </p:nvSpPr>
        <p:spPr>
          <a:xfrm>
            <a:off x="132422" y="3621291"/>
            <a:ext cx="294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云顶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A8FF49C1-681B-57FC-3EAD-ED205849F196}"/>
              </a:ext>
            </a:extLst>
          </p:cNvPr>
          <p:cNvSpPr/>
          <p:nvPr/>
        </p:nvSpPr>
        <p:spPr>
          <a:xfrm>
            <a:off x="495949" y="3702980"/>
            <a:ext cx="118008" cy="407663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C1F1981-190B-7EE0-CE67-EF733B99B820}"/>
              </a:ext>
            </a:extLst>
          </p:cNvPr>
          <p:cNvSpPr txBox="1"/>
          <p:nvPr/>
        </p:nvSpPr>
        <p:spPr>
          <a:xfrm>
            <a:off x="135004" y="5441912"/>
            <a:ext cx="294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云顶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634E9AF7-0B34-02A6-57C3-D44E7D5A6245}"/>
              </a:ext>
            </a:extLst>
          </p:cNvPr>
          <p:cNvSpPr/>
          <p:nvPr/>
        </p:nvSpPr>
        <p:spPr>
          <a:xfrm>
            <a:off x="498531" y="5523601"/>
            <a:ext cx="118008" cy="407663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AE845FA-F957-4EF4-EFAD-873F1B623352}"/>
              </a:ext>
            </a:extLst>
          </p:cNvPr>
          <p:cNvSpPr/>
          <p:nvPr/>
        </p:nvSpPr>
        <p:spPr>
          <a:xfrm>
            <a:off x="602908" y="798398"/>
            <a:ext cx="1708492" cy="416029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执行以下这套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51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D96C6-E5A9-8435-391B-294D8708A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F33D7C0-EEF0-C76C-DC2E-9B4FBB873E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45" imgH="355" progId="TCLayout.ActiveDocument.1">
                  <p:embed/>
                </p:oleObj>
              </mc:Choice>
              <mc:Fallback>
                <p:oleObj name="think-cell 幻灯片" r:id="rId4" imgW="345" imgH="35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33D7C0-EEF0-C76C-DC2E-9B4FBB873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10C7D1D-67C2-3C18-D564-4FA62421D54F}"/>
              </a:ext>
            </a:extLst>
          </p:cNvPr>
          <p:cNvSpPr txBox="1">
            <a:spLocks/>
          </p:cNvSpPr>
          <p:nvPr/>
        </p:nvSpPr>
        <p:spPr>
          <a:xfrm>
            <a:off x="361484" y="184066"/>
            <a:ext cx="11250426" cy="529074"/>
          </a:xfrm>
          <a:prstGeom prst="rect">
            <a:avLst/>
          </a:prstGeom>
        </p:spPr>
        <p:txBody>
          <a:bodyPr vert="horz"/>
          <a:lstStyle>
            <a:lvl1pPr algn="l" defTabSz="89535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69240" algn="l"/>
              </a:tabLst>
              <a:defRPr lang="x-none" sz="2000" b="1" cap="all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defTabSz="895350" rtl="0" eaLnBrk="1" fontAlgn="base" hangingPunct="1">
              <a:spcBef>
                <a:spcPct val="0"/>
              </a:spcBef>
              <a:spcAft>
                <a:spcPct val="0"/>
              </a:spcAft>
              <a:defRPr lang="x-none" sz="19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Contract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Approval – OA</a:t>
            </a:r>
            <a:r>
              <a:rPr lang="zh-CN" altLang="en-US" sz="2400" kern="0" cap="none" dirty="0">
                <a:ea typeface="kaiti" panose="02010609060101010101" pitchFamily="49" charset="-122"/>
                <a:cs typeface="Calibri" panose="020F0502020204030204" pitchFamily="34" charset="0"/>
              </a:rPr>
              <a:t>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4867D3-B08E-BBDB-EFAE-FD479FE132BB}"/>
              </a:ext>
            </a:extLst>
          </p:cNvPr>
          <p:cNvSpPr txBox="1"/>
          <p:nvPr/>
        </p:nvSpPr>
        <p:spPr>
          <a:xfrm>
            <a:off x="678084" y="1057951"/>
            <a:ext cx="10658475" cy="11995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&lt;20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	           Line Manager -&gt; FH-2 -&gt;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财务经理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Legal &amp; Compliance BP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财务负责人</a:t>
            </a:r>
            <a:endParaRPr lang="en-US" altLang="zh-CN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≥20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&lt;30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财务经理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Legal &amp; Compliance BP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财务负责人</a:t>
            </a:r>
            <a:endParaRPr lang="en-US" altLang="zh-CN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≥30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&lt;50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财务经理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Legal &amp; Compliance BP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财务负责人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Legal &amp; Compliance VP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      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Manager -&gt; 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财务经理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Legal &amp; Compliance BP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财务负责人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Legal &amp; Compliance VP -&gt; CEO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endParaRPr lang="en-US" altLang="zh-CN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B46B69-6A7F-23C2-BE65-2C124BC7F60C}"/>
              </a:ext>
            </a:extLst>
          </p:cNvPr>
          <p:cNvSpPr/>
          <p:nvPr/>
        </p:nvSpPr>
        <p:spPr>
          <a:xfrm>
            <a:off x="825710" y="1054197"/>
            <a:ext cx="10634158" cy="1005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479B81-B034-D839-34B9-D5A0B0B9AB26}"/>
              </a:ext>
            </a:extLst>
          </p:cNvPr>
          <p:cNvSpPr txBox="1"/>
          <p:nvPr/>
        </p:nvSpPr>
        <p:spPr>
          <a:xfrm>
            <a:off x="10358223" y="1100520"/>
            <a:ext cx="11310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Note:</a:t>
            </a:r>
            <a:r>
              <a:rPr lang="zh-CN" altLang="en-US" sz="12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相邻两个审批节点为同一人时，系统自动跳过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D98E48-52B9-088E-CA0C-88B64B1A6723}"/>
              </a:ext>
            </a:extLst>
          </p:cNvPr>
          <p:cNvSpPr txBox="1"/>
          <p:nvPr/>
        </p:nvSpPr>
        <p:spPr>
          <a:xfrm>
            <a:off x="766358" y="743018"/>
            <a:ext cx="158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非标合同：</a:t>
            </a:r>
            <a:endParaRPr lang="en-US" sz="14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21BB4F-44BC-1F81-2DE1-FC61D18BB475}"/>
              </a:ext>
            </a:extLst>
          </p:cNvPr>
          <p:cNvSpPr txBox="1"/>
          <p:nvPr/>
        </p:nvSpPr>
        <p:spPr>
          <a:xfrm>
            <a:off x="754200" y="2138976"/>
            <a:ext cx="158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标准合同：</a:t>
            </a:r>
            <a:endParaRPr lang="en-US" sz="14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4403B4-4398-4F61-D964-BDC5EE03D9E3}"/>
              </a:ext>
            </a:extLst>
          </p:cNvPr>
          <p:cNvSpPr/>
          <p:nvPr/>
        </p:nvSpPr>
        <p:spPr>
          <a:xfrm>
            <a:off x="825710" y="2469943"/>
            <a:ext cx="10634158" cy="408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FBBFC6-9D46-F6A3-0AB6-8592C51FE40E}"/>
              </a:ext>
            </a:extLst>
          </p:cNvPr>
          <p:cNvSpPr txBox="1"/>
          <p:nvPr/>
        </p:nvSpPr>
        <p:spPr>
          <a:xfrm>
            <a:off x="615577" y="2526360"/>
            <a:ext cx="10658475" cy="284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不区分金额：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Manager -&gt; FH-2 -&gt; FH-1 -&gt;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财务经理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F238D6-F28C-2DCB-431D-456214AD8858}"/>
              </a:ext>
            </a:extLst>
          </p:cNvPr>
          <p:cNvSpPr txBox="1"/>
          <p:nvPr/>
        </p:nvSpPr>
        <p:spPr>
          <a:xfrm>
            <a:off x="236762" y="1769457"/>
            <a:ext cx="294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2641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海森</a:t>
            </a:r>
            <a:endParaRPr lang="en-US" sz="1400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D77CAE4B-A7CA-0F5D-449A-4602A46C888A}"/>
              </a:ext>
            </a:extLst>
          </p:cNvPr>
          <p:cNvSpPr/>
          <p:nvPr/>
        </p:nvSpPr>
        <p:spPr>
          <a:xfrm>
            <a:off x="580176" y="1090470"/>
            <a:ext cx="180000" cy="1728000"/>
          </a:xfrm>
          <a:prstGeom prst="leftBrace">
            <a:avLst/>
          </a:prstGeom>
          <a:ln w="28575">
            <a:solidFill>
              <a:srgbClr val="F2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D2E21C-A5ED-5B90-945D-9874FFAE47CE}"/>
              </a:ext>
            </a:extLst>
          </p:cNvPr>
          <p:cNvSpPr/>
          <p:nvPr/>
        </p:nvSpPr>
        <p:spPr>
          <a:xfrm>
            <a:off x="817243" y="3351295"/>
            <a:ext cx="10634158" cy="1260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244E03-4380-8DEC-FDC3-A487C08BAC87}"/>
              </a:ext>
            </a:extLst>
          </p:cNvPr>
          <p:cNvSpPr txBox="1"/>
          <p:nvPr/>
        </p:nvSpPr>
        <p:spPr>
          <a:xfrm>
            <a:off x="684895" y="3362515"/>
            <a:ext cx="10658475" cy="11995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&lt;10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altLang="zh-CN" sz="9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FH-2 -&gt; Procurement -&gt; Finance Controller -&gt; Legal BP 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≥10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Procurement -&gt; Finance Controller -&gt; Legal BP (40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万以上到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Legal &amp; Compliance VP) 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</a:t>
            </a:r>
            <a:r>
              <a:rPr lang="en-US" altLang="zh-CN" sz="105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Procurement -&gt; Finance Controller -&gt; Legal 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 </a:t>
            </a:r>
            <a:endParaRPr lang="en-US" altLang="zh-CN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&lt;300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105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Procurement -&gt; Finance Controller -&gt; Legal 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≥300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         </a:t>
            </a:r>
            <a:r>
              <a:rPr lang="zh-CN" altLang="en-US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Procurement -&gt; Finance Controller -&gt; Legal 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CEO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79E36E-5045-19B7-68D4-53AA6CDFC0FF}"/>
              </a:ext>
            </a:extLst>
          </p:cNvPr>
          <p:cNvSpPr txBox="1"/>
          <p:nvPr/>
        </p:nvSpPr>
        <p:spPr>
          <a:xfrm>
            <a:off x="236762" y="4440108"/>
            <a:ext cx="294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云顶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C7E26F82-BE9F-D521-2AB5-B7A977F66DA5}"/>
              </a:ext>
            </a:extLst>
          </p:cNvPr>
          <p:cNvSpPr/>
          <p:nvPr/>
        </p:nvSpPr>
        <p:spPr>
          <a:xfrm>
            <a:off x="593798" y="3421498"/>
            <a:ext cx="177336" cy="2722873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CBB814-9E93-99BD-9F2E-8A0623152EF7}"/>
              </a:ext>
            </a:extLst>
          </p:cNvPr>
          <p:cNvSpPr txBox="1"/>
          <p:nvPr/>
        </p:nvSpPr>
        <p:spPr>
          <a:xfrm>
            <a:off x="745733" y="3021111"/>
            <a:ext cx="158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</a:t>
            </a:r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PR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sz="14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E19872-84B3-F1CC-9075-329E60950F00}"/>
              </a:ext>
            </a:extLst>
          </p:cNvPr>
          <p:cNvSpPr/>
          <p:nvPr/>
        </p:nvSpPr>
        <p:spPr>
          <a:xfrm>
            <a:off x="817243" y="4935174"/>
            <a:ext cx="10634158" cy="1260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275F36-2A93-40C9-F052-EDF510D1AE0B}"/>
              </a:ext>
            </a:extLst>
          </p:cNvPr>
          <p:cNvSpPr txBox="1"/>
          <p:nvPr/>
        </p:nvSpPr>
        <p:spPr>
          <a:xfrm>
            <a:off x="684895" y="4963328"/>
            <a:ext cx="10658475" cy="11995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&lt;5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altLang="zh-CN" sz="9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FH-2 -&gt; Procurement -&gt; Finance Controller -&gt; Legal BP 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≥5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&lt;20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zh-CN" altLang="en-US" sz="1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Procurement -&gt; Finance Controller -&gt; Legal 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≥20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</a:t>
            </a:r>
            <a:r>
              <a:rPr lang="en-US" altLang="zh-CN" sz="105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Procurement -&gt; Finance Controller -&gt; Legal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 </a:t>
            </a:r>
            <a:endParaRPr lang="en-US" altLang="zh-CN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≥50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105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Procurement -&gt; Finance Controller -&gt; Legal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</a:t>
            </a:r>
          </a:p>
          <a:p>
            <a:pPr>
              <a:lnSpc>
                <a:spcPct val="110000"/>
              </a:lnSpc>
              <a:spcAft>
                <a:spcPts val="200"/>
              </a:spcAft>
              <a:defRPr/>
            </a:pP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≥100</a:t>
            </a:r>
            <a:r>
              <a:rPr lang="zh-CN" alt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万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         </a:t>
            </a:r>
            <a:r>
              <a:rPr lang="zh-CN" altLang="en-US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FH-2 -&gt;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FH-1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Procurement -&gt; Finance Controller -&gt; Legal 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 VP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 </a:t>
            </a:r>
            <a:r>
              <a:rPr lang="en-US" altLang="zh-CN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CEO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3AA68A-5D28-9730-2489-23CC41742362}"/>
              </a:ext>
            </a:extLst>
          </p:cNvPr>
          <p:cNvSpPr txBox="1"/>
          <p:nvPr/>
        </p:nvSpPr>
        <p:spPr>
          <a:xfrm>
            <a:off x="745733" y="4621924"/>
            <a:ext cx="158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</a:t>
            </a:r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PR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sz="14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E61B4C-0DE1-8006-3A8B-76B079071570}"/>
              </a:ext>
            </a:extLst>
          </p:cNvPr>
          <p:cNvSpPr/>
          <p:nvPr/>
        </p:nvSpPr>
        <p:spPr>
          <a:xfrm rot="19727138">
            <a:off x="9885061" y="4509290"/>
            <a:ext cx="1334185" cy="5842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执行云顶的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62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VxRLg8JN7T_AjFd2WF3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EmptyMoon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QuaterMoo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HalfMoon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3QuaterMoon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ullMoon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7JQoq12udzmYLgzAeWO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VxRLg8JN7T_AjFd2WF3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EmptyMoo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QuaterMoon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HalfMoon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3QuaterMoon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ullMoon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7JQoq12udzmYLgzAeWOg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VxRLg8JN7T_AjFd2WF3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jjKwKmteTkkbYM_UO1d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jjKwKmteTkkbYM_UO1dQ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EmptyMo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EmptyMo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QuaterMoon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HalfMoon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3QuaterMoon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ullMoon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jjKwKmteTkkbYM_UO1dQ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7JQoq12udzmYLgzAeWO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7JQoq12udzmYLgzAeWOg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VxRLg8JN7T_AjFd2WF3Q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EmptyMoon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QuaterMoon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HalfMoon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3QuaterMoon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ullMoon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jjKwKmteTkkbYM_UO1dQ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7JQoq12udzmYLgzAeWOg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VxRLg8JN7T_AjFd2WF3Q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EmptyMoon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QuaterMoon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HalfMoon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3QuaterMoon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ullMoon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Quater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jjKwKmteTkkbYM_UO1dQ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7JQoq12udzmYLgzAeWOg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EmptyMoon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QuaterMoon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HalfMoon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3QuaterMoon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ullMoon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jjKwKmteTkkbYM_UO1dQ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jjKwKmteTkkbYM_UO1d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7JQoq12udzmYLgzAeWOg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VxRLg8JN7T_AjFd2WF3Q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EmptyMoon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QuaterMoon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HalfMoon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3QuaterMoon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ullMoon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7JQoq12udzmYLgzAeWOg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Half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jjKwKmteTkkbYM_UO1dQ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EmptyMoon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QuaterMoon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HalfMoon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3QuaterMoon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ullMoon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jjKwKmteTkkbYM_UO1dQ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7JQoq12udzmYLgzAeWOg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VxRLg8JN7T_AjFd2WF3Q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VxRLg8JN7T_AjFd2WF3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jjKwKmteTkkbYM_UO1d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3Quater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vrZJNQVUyvyY8uyzqV7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2kZPacpJ0G_q6b5bG3Z2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EmptyMoon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QuaterMoon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HalfMoon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3QuaterMoon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ull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ull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Dw2KbPEcrz2HIm6dngD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7JQoq12udzmYLgzAeWO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erest2">
  <a:themeElements>
    <a:clrScheme name="Custom">
      <a:dk1>
        <a:srgbClr val="000000"/>
      </a:dk1>
      <a:lt1>
        <a:srgbClr val="FFFFFF"/>
      </a:lt1>
      <a:dk2>
        <a:srgbClr val="32658B"/>
      </a:dk2>
      <a:lt2>
        <a:srgbClr val="FFFFFF"/>
      </a:lt2>
      <a:accent1>
        <a:srgbClr val="F36419"/>
      </a:accent1>
      <a:accent2>
        <a:srgbClr val="32658B"/>
      </a:accent2>
      <a:accent3>
        <a:srgbClr val="86BBD9"/>
      </a:accent3>
      <a:accent4>
        <a:srgbClr val="CBCBCB"/>
      </a:accent4>
      <a:accent5>
        <a:srgbClr val="00B0F0"/>
      </a:accent5>
      <a:accent6>
        <a:srgbClr val="808080"/>
      </a:accent6>
      <a:hlink>
        <a:srgbClr val="CBCBCB"/>
      </a:hlink>
      <a:folHlink>
        <a:srgbClr val="CBCBCB"/>
      </a:folHlink>
    </a:clrScheme>
    <a:fontScheme name="Custom 12">
      <a:majorFont>
        <a:latin typeface="Franklin Gothic Medium Con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18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32658B"/>
        </a:dk2>
        <a:lt2>
          <a:srgbClr val="FFFFFF"/>
        </a:lt2>
        <a:accent1>
          <a:srgbClr val="F36419"/>
        </a:accent1>
        <a:accent2>
          <a:srgbClr val="32658B"/>
        </a:accent2>
        <a:accent3>
          <a:srgbClr val="86BBD9"/>
        </a:accent3>
        <a:accent4>
          <a:srgbClr val="CBCBCB"/>
        </a:accent4>
        <a:accent5>
          <a:srgbClr val="00B0F0"/>
        </a:accent5>
        <a:accent6>
          <a:srgbClr val="808080"/>
        </a:accent6>
        <a:hlink>
          <a:srgbClr val="86BBD9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Everest2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O">
      <a:majorFont>
        <a:latin typeface="Arial"/>
        <a:ea typeface="楷体"/>
        <a:cs typeface=""/>
      </a:majorFont>
      <a:minorFont>
        <a:latin typeface="Arial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18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32658B"/>
        </a:dk2>
        <a:lt2>
          <a:srgbClr val="FFFFFF"/>
        </a:lt2>
        <a:accent1>
          <a:srgbClr val="F36419"/>
        </a:accent1>
        <a:accent2>
          <a:srgbClr val="32658B"/>
        </a:accent2>
        <a:accent3>
          <a:srgbClr val="86BBD9"/>
        </a:accent3>
        <a:accent4>
          <a:srgbClr val="CBCBCB"/>
        </a:accent4>
        <a:accent5>
          <a:srgbClr val="00B0F0"/>
        </a:accent5>
        <a:accent6>
          <a:srgbClr val="808080"/>
        </a:accent6>
        <a:hlink>
          <a:srgbClr val="86BBD9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9781LV_CF">
  <a:themeElements>
    <a:clrScheme name="Custom">
      <a:dk1>
        <a:srgbClr val="000000"/>
      </a:dk1>
      <a:lt1>
        <a:srgbClr val="FFFFFF"/>
      </a:lt1>
      <a:dk2>
        <a:srgbClr val="32658B"/>
      </a:dk2>
      <a:lt2>
        <a:srgbClr val="FFFFFF"/>
      </a:lt2>
      <a:accent1>
        <a:srgbClr val="F36419"/>
      </a:accent1>
      <a:accent2>
        <a:srgbClr val="32658B"/>
      </a:accent2>
      <a:accent3>
        <a:srgbClr val="86BBD9"/>
      </a:accent3>
      <a:accent4>
        <a:srgbClr val="CBCBCB"/>
      </a:accent4>
      <a:accent5>
        <a:srgbClr val="00B0F0"/>
      </a:accent5>
      <a:accent6>
        <a:srgbClr val="808080"/>
      </a:accent6>
      <a:hlink>
        <a:srgbClr val="CBCBCB"/>
      </a:hlink>
      <a:folHlink>
        <a:srgbClr val="CBCBCB"/>
      </a:folHlink>
    </a:clrScheme>
    <a:fontScheme name="Custom 12">
      <a:majorFont>
        <a:latin typeface="Franklin Gothic Medium Con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8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32658B"/>
        </a:dk2>
        <a:lt2>
          <a:srgbClr val="FFFFFF"/>
        </a:lt2>
        <a:accent1>
          <a:srgbClr val="F36419"/>
        </a:accent1>
        <a:accent2>
          <a:srgbClr val="32658B"/>
        </a:accent2>
        <a:accent3>
          <a:srgbClr val="86BBD9"/>
        </a:accent3>
        <a:accent4>
          <a:srgbClr val="CBCBCB"/>
        </a:accent4>
        <a:accent5>
          <a:srgbClr val="00B0F0"/>
        </a:accent5>
        <a:accent6>
          <a:srgbClr val="808080"/>
        </a:accent6>
        <a:hlink>
          <a:srgbClr val="86BBD9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Everest Medicines_Template.potx" id="{E39BAE36-C275-4D38-B31C-7E767579B1DD}" vid="{435DB674-A9CA-4763-AE3B-0D1290540443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">
      <a:dk1>
        <a:srgbClr val="000000"/>
      </a:dk1>
      <a:lt1>
        <a:srgbClr val="FFFFFF"/>
      </a:lt1>
      <a:dk2>
        <a:srgbClr val="002F7B"/>
      </a:dk2>
      <a:lt2>
        <a:srgbClr val="ACCBEB"/>
      </a:lt2>
      <a:accent1>
        <a:srgbClr val="0054A6"/>
      </a:accent1>
      <a:accent2>
        <a:srgbClr val="F08900"/>
      </a:accent2>
      <a:accent3>
        <a:srgbClr val="009D85"/>
      </a:accent3>
      <a:accent4>
        <a:srgbClr val="6FBA2C"/>
      </a:accent4>
      <a:accent5>
        <a:srgbClr val="541B86"/>
      </a:accent5>
      <a:accent6>
        <a:srgbClr val="C5C3C2"/>
      </a:accent6>
      <a:hlink>
        <a:srgbClr val="0000FF"/>
      </a:hlink>
      <a:folHlink>
        <a:srgbClr val="800080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9781LV_CF">
  <a:themeElements>
    <a:clrScheme name="Custom">
      <a:dk1>
        <a:srgbClr val="000000"/>
      </a:dk1>
      <a:lt1>
        <a:srgbClr val="FFFFFF"/>
      </a:lt1>
      <a:dk2>
        <a:srgbClr val="32658B"/>
      </a:dk2>
      <a:lt2>
        <a:srgbClr val="FFFFFF"/>
      </a:lt2>
      <a:accent1>
        <a:srgbClr val="F36419"/>
      </a:accent1>
      <a:accent2>
        <a:srgbClr val="32658B"/>
      </a:accent2>
      <a:accent3>
        <a:srgbClr val="86BBD9"/>
      </a:accent3>
      <a:accent4>
        <a:srgbClr val="CBCBCB"/>
      </a:accent4>
      <a:accent5>
        <a:srgbClr val="00B0F0"/>
      </a:accent5>
      <a:accent6>
        <a:srgbClr val="808080"/>
      </a:accent6>
      <a:hlink>
        <a:srgbClr val="CBCBCB"/>
      </a:hlink>
      <a:folHlink>
        <a:srgbClr val="CBCBCB"/>
      </a:folHlink>
    </a:clrScheme>
    <a:fontScheme name="Custom 12">
      <a:majorFont>
        <a:latin typeface="Franklin Gothic Medium Con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18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32658B"/>
        </a:dk2>
        <a:lt2>
          <a:srgbClr val="FFFFFF"/>
        </a:lt2>
        <a:accent1>
          <a:srgbClr val="F36419"/>
        </a:accent1>
        <a:accent2>
          <a:srgbClr val="32658B"/>
        </a:accent2>
        <a:accent3>
          <a:srgbClr val="86BBD9"/>
        </a:accent3>
        <a:accent4>
          <a:srgbClr val="CBCBCB"/>
        </a:accent4>
        <a:accent5>
          <a:srgbClr val="00B0F0"/>
        </a:accent5>
        <a:accent6>
          <a:srgbClr val="808080"/>
        </a:accent6>
        <a:hlink>
          <a:srgbClr val="86BBD9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9781LV_CF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2">
      <a:majorFont>
        <a:latin typeface="Franklin Gothic Medium Con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18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32658B"/>
        </a:dk2>
        <a:lt2>
          <a:srgbClr val="FFFFFF"/>
        </a:lt2>
        <a:accent1>
          <a:srgbClr val="F36419"/>
        </a:accent1>
        <a:accent2>
          <a:srgbClr val="32658B"/>
        </a:accent2>
        <a:accent3>
          <a:srgbClr val="86BBD9"/>
        </a:accent3>
        <a:accent4>
          <a:srgbClr val="CBCBCB"/>
        </a:accent4>
        <a:accent5>
          <a:srgbClr val="00B0F0"/>
        </a:accent5>
        <a:accent6>
          <a:srgbClr val="808080"/>
        </a:accent6>
        <a:hlink>
          <a:srgbClr val="86BBD9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9781LV_CF">
  <a:themeElements>
    <a:clrScheme name="Custom">
      <a:dk1>
        <a:srgbClr val="000000"/>
      </a:dk1>
      <a:lt1>
        <a:srgbClr val="FFFFFF"/>
      </a:lt1>
      <a:dk2>
        <a:srgbClr val="32658B"/>
      </a:dk2>
      <a:lt2>
        <a:srgbClr val="FFFFFF"/>
      </a:lt2>
      <a:accent1>
        <a:srgbClr val="F36419"/>
      </a:accent1>
      <a:accent2>
        <a:srgbClr val="32658B"/>
      </a:accent2>
      <a:accent3>
        <a:srgbClr val="86BBD9"/>
      </a:accent3>
      <a:accent4>
        <a:srgbClr val="CBCBCB"/>
      </a:accent4>
      <a:accent5>
        <a:srgbClr val="00B0F0"/>
      </a:accent5>
      <a:accent6>
        <a:srgbClr val="808080"/>
      </a:accent6>
      <a:hlink>
        <a:srgbClr val="CBCBCB"/>
      </a:hlink>
      <a:folHlink>
        <a:srgbClr val="CBCBCB"/>
      </a:folHlink>
    </a:clrScheme>
    <a:fontScheme name="Custom 12">
      <a:majorFont>
        <a:latin typeface="Franklin Gothic Medium Con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18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32658B"/>
        </a:dk2>
        <a:lt2>
          <a:srgbClr val="FFFFFF"/>
        </a:lt2>
        <a:accent1>
          <a:srgbClr val="F36419"/>
        </a:accent1>
        <a:accent2>
          <a:srgbClr val="32658B"/>
        </a:accent2>
        <a:accent3>
          <a:srgbClr val="86BBD9"/>
        </a:accent3>
        <a:accent4>
          <a:srgbClr val="CBCBCB"/>
        </a:accent4>
        <a:accent5>
          <a:srgbClr val="00B0F0"/>
        </a:accent5>
        <a:accent6>
          <a:srgbClr val="808080"/>
        </a:accent6>
        <a:hlink>
          <a:srgbClr val="86BBD9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Everest2">
  <a:themeElements>
    <a:clrScheme name="Custom">
      <a:dk1>
        <a:srgbClr val="000000"/>
      </a:dk1>
      <a:lt1>
        <a:srgbClr val="FFFFFF"/>
      </a:lt1>
      <a:dk2>
        <a:srgbClr val="32658B"/>
      </a:dk2>
      <a:lt2>
        <a:srgbClr val="FFFFFF"/>
      </a:lt2>
      <a:accent1>
        <a:srgbClr val="F36419"/>
      </a:accent1>
      <a:accent2>
        <a:srgbClr val="32658B"/>
      </a:accent2>
      <a:accent3>
        <a:srgbClr val="86BBD9"/>
      </a:accent3>
      <a:accent4>
        <a:srgbClr val="CBCBCB"/>
      </a:accent4>
      <a:accent5>
        <a:srgbClr val="00B0F0"/>
      </a:accent5>
      <a:accent6>
        <a:srgbClr val="808080"/>
      </a:accent6>
      <a:hlink>
        <a:srgbClr val="CBCBCB"/>
      </a:hlink>
      <a:folHlink>
        <a:srgbClr val="CBCBCB"/>
      </a:folHlink>
    </a:clrScheme>
    <a:fontScheme name="Custom 12">
      <a:majorFont>
        <a:latin typeface="Franklin Gothic Medium Con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18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>
            <a:latin typeface="+mj-lt"/>
          </a:defRPr>
        </a:defPPr>
      </a:lstStyle>
    </a:tx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32658B"/>
        </a:dk2>
        <a:lt2>
          <a:srgbClr val="FFFFFF"/>
        </a:lt2>
        <a:accent1>
          <a:srgbClr val="F36419"/>
        </a:accent1>
        <a:accent2>
          <a:srgbClr val="32658B"/>
        </a:accent2>
        <a:accent3>
          <a:srgbClr val="86BBD9"/>
        </a:accent3>
        <a:accent4>
          <a:srgbClr val="CBCBCB"/>
        </a:accent4>
        <a:accent5>
          <a:srgbClr val="00B0F0"/>
        </a:accent5>
        <a:accent6>
          <a:srgbClr val="808080"/>
        </a:accent6>
        <a:hlink>
          <a:srgbClr val="86BBD9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Company Letter - PPT" id="{D7AD389C-44A1-43B7-A12C-734BBFD84F08}" vid="{8D1232AE-DD09-4C41-B437-104037386DB9}"/>
    </a:ext>
  </a:extLst>
</a:theme>
</file>

<file path=ppt/theme/theme7.xml><?xml version="1.0" encoding="utf-8"?>
<a:theme xmlns:a="http://schemas.openxmlformats.org/drawingml/2006/main" name="2_Everest2">
  <a:themeElements>
    <a:clrScheme name="Custom">
      <a:dk1>
        <a:srgbClr val="000000"/>
      </a:dk1>
      <a:lt1>
        <a:srgbClr val="FFFFFF"/>
      </a:lt1>
      <a:dk2>
        <a:srgbClr val="32658B"/>
      </a:dk2>
      <a:lt2>
        <a:srgbClr val="FFFFFF"/>
      </a:lt2>
      <a:accent1>
        <a:srgbClr val="F36419"/>
      </a:accent1>
      <a:accent2>
        <a:srgbClr val="32658B"/>
      </a:accent2>
      <a:accent3>
        <a:srgbClr val="86BBD9"/>
      </a:accent3>
      <a:accent4>
        <a:srgbClr val="CBCBCB"/>
      </a:accent4>
      <a:accent5>
        <a:srgbClr val="00B0F0"/>
      </a:accent5>
      <a:accent6>
        <a:srgbClr val="808080"/>
      </a:accent6>
      <a:hlink>
        <a:srgbClr val="CBCBCB"/>
      </a:hlink>
      <a:folHlink>
        <a:srgbClr val="CBCBCB"/>
      </a:folHlink>
    </a:clrScheme>
    <a:fontScheme name="Custom 12">
      <a:majorFont>
        <a:latin typeface="Franklin Gothic Medium Con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18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32658B"/>
        </a:dk2>
        <a:lt2>
          <a:srgbClr val="FFFFFF"/>
        </a:lt2>
        <a:accent1>
          <a:srgbClr val="F36419"/>
        </a:accent1>
        <a:accent2>
          <a:srgbClr val="32658B"/>
        </a:accent2>
        <a:accent3>
          <a:srgbClr val="86BBD9"/>
        </a:accent3>
        <a:accent4>
          <a:srgbClr val="CBCBCB"/>
        </a:accent4>
        <a:accent5>
          <a:srgbClr val="00B0F0"/>
        </a:accent5>
        <a:accent6>
          <a:srgbClr val="808080"/>
        </a:accent6>
        <a:hlink>
          <a:srgbClr val="86BBD9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Company Letter - PPT" id="{D7AD389C-44A1-43B7-A12C-734BBFD84F08}" vid="{8D1232AE-DD09-4C41-B437-104037386DB9}"/>
    </a:ext>
  </a:extLst>
</a:theme>
</file>

<file path=ppt/theme/theme8.xml><?xml version="1.0" encoding="utf-8"?>
<a:theme xmlns:a="http://schemas.openxmlformats.org/drawingml/2006/main" name="8_9781LV_CF">
  <a:themeElements>
    <a:clrScheme name="Custom">
      <a:dk1>
        <a:srgbClr val="000000"/>
      </a:dk1>
      <a:lt1>
        <a:srgbClr val="FFFFFF"/>
      </a:lt1>
      <a:dk2>
        <a:srgbClr val="32658B"/>
      </a:dk2>
      <a:lt2>
        <a:srgbClr val="FFFFFF"/>
      </a:lt2>
      <a:accent1>
        <a:srgbClr val="F36419"/>
      </a:accent1>
      <a:accent2>
        <a:srgbClr val="32658B"/>
      </a:accent2>
      <a:accent3>
        <a:srgbClr val="86BBD9"/>
      </a:accent3>
      <a:accent4>
        <a:srgbClr val="CBCBCB"/>
      </a:accent4>
      <a:accent5>
        <a:srgbClr val="00B0F0"/>
      </a:accent5>
      <a:accent6>
        <a:srgbClr val="808080"/>
      </a:accent6>
      <a:hlink>
        <a:srgbClr val="CBCBCB"/>
      </a:hlink>
      <a:folHlink>
        <a:srgbClr val="CBCBCB"/>
      </a:folHlink>
    </a:clrScheme>
    <a:fontScheme name="Custom 12">
      <a:majorFont>
        <a:latin typeface="Franklin Gothic Medium Con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8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32658B"/>
        </a:dk2>
        <a:lt2>
          <a:srgbClr val="FFFFFF"/>
        </a:lt2>
        <a:accent1>
          <a:srgbClr val="F36419"/>
        </a:accent1>
        <a:accent2>
          <a:srgbClr val="32658B"/>
        </a:accent2>
        <a:accent3>
          <a:srgbClr val="86BBD9"/>
        </a:accent3>
        <a:accent4>
          <a:srgbClr val="CBCBCB"/>
        </a:accent4>
        <a:accent5>
          <a:srgbClr val="00B0F0"/>
        </a:accent5>
        <a:accent6>
          <a:srgbClr val="808080"/>
        </a:accent6>
        <a:hlink>
          <a:srgbClr val="86BBD9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Everest Medicines_Template.potx" id="{E39BAE36-C275-4D38-B31C-7E767579B1DD}" vid="{435DB674-A9CA-4763-AE3B-0D1290540443}"/>
    </a:ext>
  </a:extLst>
</a:theme>
</file>

<file path=ppt/theme/theme9.xml><?xml version="1.0" encoding="utf-8"?>
<a:theme xmlns:a="http://schemas.openxmlformats.org/drawingml/2006/main" name="9781LV_CF">
  <a:themeElements>
    <a:clrScheme name="Custom">
      <a:dk1>
        <a:srgbClr val="000000"/>
      </a:dk1>
      <a:lt1>
        <a:srgbClr val="FFFFFF"/>
      </a:lt1>
      <a:dk2>
        <a:srgbClr val="32658B"/>
      </a:dk2>
      <a:lt2>
        <a:srgbClr val="FFFFFF"/>
      </a:lt2>
      <a:accent1>
        <a:srgbClr val="F36419"/>
      </a:accent1>
      <a:accent2>
        <a:srgbClr val="32658B"/>
      </a:accent2>
      <a:accent3>
        <a:srgbClr val="86BBD9"/>
      </a:accent3>
      <a:accent4>
        <a:srgbClr val="CBCBCB"/>
      </a:accent4>
      <a:accent5>
        <a:srgbClr val="00B0F0"/>
      </a:accent5>
      <a:accent6>
        <a:srgbClr val="808080"/>
      </a:accent6>
      <a:hlink>
        <a:srgbClr val="CBCBCB"/>
      </a:hlink>
      <a:folHlink>
        <a:srgbClr val="CBCBCB"/>
      </a:folHlink>
    </a:clrScheme>
    <a:fontScheme name="Custom 12">
      <a:majorFont>
        <a:latin typeface="Franklin Gothic Medium Con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8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32658B"/>
        </a:dk2>
        <a:lt2>
          <a:srgbClr val="FFFFFF"/>
        </a:lt2>
        <a:accent1>
          <a:srgbClr val="F36419"/>
        </a:accent1>
        <a:accent2>
          <a:srgbClr val="32658B"/>
        </a:accent2>
        <a:accent3>
          <a:srgbClr val="86BBD9"/>
        </a:accent3>
        <a:accent4>
          <a:srgbClr val="CBCBCB"/>
        </a:accent4>
        <a:accent5>
          <a:srgbClr val="00B0F0"/>
        </a:accent5>
        <a:accent6>
          <a:srgbClr val="808080"/>
        </a:accent6>
        <a:hlink>
          <a:srgbClr val="86BBD9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Everest Medicines_Template.potx" id="{E39BAE36-C275-4D38-B31C-7E767579B1DD}" vid="{435DB674-A9CA-4763-AE3B-0D12905404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12581</TotalTime>
  <Words>2087</Words>
  <Application>Microsoft Office PowerPoint</Application>
  <PresentationFormat>宽屏</PresentationFormat>
  <Paragraphs>458</Paragraphs>
  <Slides>10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41" baseType="lpstr">
      <vt:lpstr>Arial Regular</vt:lpstr>
      <vt:lpstr>阿里巴巴普惠体 2.0 55 Regular</vt:lpstr>
      <vt:lpstr>等线</vt:lpstr>
      <vt:lpstr>华文细黑</vt:lpstr>
      <vt:lpstr>kaiti</vt:lpstr>
      <vt:lpstr>kaiti</vt:lpstr>
      <vt:lpstr>kaiti</vt:lpstr>
      <vt:lpstr>微软雅黑</vt:lpstr>
      <vt:lpstr>幼圆</vt:lpstr>
      <vt:lpstr>Aptos</vt:lpstr>
      <vt:lpstr>Arial</vt:lpstr>
      <vt:lpstr>Arial Narrow</vt:lpstr>
      <vt:lpstr>Calibri</vt:lpstr>
      <vt:lpstr>Calibri Light</vt:lpstr>
      <vt:lpstr>Franklin Gothic Book</vt:lpstr>
      <vt:lpstr>Franklin Gothic Medium Cond</vt:lpstr>
      <vt:lpstr>Montserrat</vt:lpstr>
      <vt:lpstr>Trade Gothic Next Heavy</vt:lpstr>
      <vt:lpstr>Wingdings</vt:lpstr>
      <vt:lpstr>Everest2</vt:lpstr>
      <vt:lpstr>自定义设计方案</vt:lpstr>
      <vt:lpstr>1_9781LV_CF</vt:lpstr>
      <vt:lpstr>2_9781LV_CF</vt:lpstr>
      <vt:lpstr>3_9781LV_CF</vt:lpstr>
      <vt:lpstr>1_Everest2</vt:lpstr>
      <vt:lpstr>2_Everest2</vt:lpstr>
      <vt:lpstr>8_9781LV_CF</vt:lpstr>
      <vt:lpstr>9781LV_CF</vt:lpstr>
      <vt:lpstr>4_Everest2</vt:lpstr>
      <vt:lpstr>4_9781LV_CF</vt:lpstr>
      <vt:lpstr>think-cell 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1V1 With Ian Sep-10</dc:title>
  <dc:creator>George Han</dc:creator>
  <cp:lastModifiedBy>Jessie Zhang 张婕</cp:lastModifiedBy>
  <cp:revision>403</cp:revision>
  <dcterms:created xsi:type="dcterms:W3CDTF">2024-09-10T02:38:01Z</dcterms:created>
  <dcterms:modified xsi:type="dcterms:W3CDTF">2025-12-29T07:47:52Z</dcterms:modified>
</cp:coreProperties>
</file>